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7" r:id="rId5"/>
    <p:sldId id="277" r:id="rId6"/>
    <p:sldId id="275" r:id="rId7"/>
    <p:sldId id="268" r:id="rId8"/>
    <p:sldId id="276" r:id="rId9"/>
    <p:sldId id="269" r:id="rId10"/>
    <p:sldId id="270" r:id="rId11"/>
    <p:sldId id="261" r:id="rId12"/>
    <p:sldId id="272" r:id="rId13"/>
    <p:sldId id="273" r:id="rId14"/>
    <p:sldId id="262" r:id="rId15"/>
    <p:sldId id="263" r:id="rId16"/>
    <p:sldId id="274" r:id="rId17"/>
    <p:sldId id="264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E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26FA09-B584-704F-3446-172AF1433C2C}" v="23" dt="2026-01-15T22:17:58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utsourais Collado, Sofía" userId="S::sofia.koutsourais@cunef.edu::b99a0d25-8391-41d1-bba1-0ac876c40e1b" providerId="AD" clId="Web-{AE26FA09-B584-704F-3446-172AF1433C2C}"/>
    <pc:docChg chg="modSld">
      <pc:chgData name="Koutsourais Collado, Sofía" userId="S::sofia.koutsourais@cunef.edu::b99a0d25-8391-41d1-bba1-0ac876c40e1b" providerId="AD" clId="Web-{AE26FA09-B584-704F-3446-172AF1433C2C}" dt="2026-01-15T22:17:57.324" v="21" actId="20577"/>
      <pc:docMkLst>
        <pc:docMk/>
      </pc:docMkLst>
      <pc:sldChg chg="addSp delSp modSp">
        <pc:chgData name="Koutsourais Collado, Sofía" userId="S::sofia.koutsourais@cunef.edu::b99a0d25-8391-41d1-bba1-0ac876c40e1b" providerId="AD" clId="Web-{AE26FA09-B584-704F-3446-172AF1433C2C}" dt="2026-01-15T22:17:57.324" v="21" actId="20577"/>
        <pc:sldMkLst>
          <pc:docMk/>
          <pc:sldMk cId="0" sldId="256"/>
        </pc:sldMkLst>
        <pc:spChg chg="add del mod">
          <ac:chgData name="Koutsourais Collado, Sofía" userId="S::sofia.koutsourais@cunef.edu::b99a0d25-8391-41d1-bba1-0ac876c40e1b" providerId="AD" clId="Web-{AE26FA09-B584-704F-3446-172AF1433C2C}" dt="2026-01-15T22:17:57.324" v="21" actId="20577"/>
          <ac:spMkLst>
            <pc:docMk/>
            <pc:sldMk cId="0" sldId="256"/>
            <ac:spMk id="2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56164-4B35-40D7-9C1A-E2446E74BFF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C447240-55B6-421D-8302-93A8875AB387}">
      <dgm:prSet phldrT="[Texto]"/>
      <dgm:spPr/>
      <dgm:t>
        <a:bodyPr/>
        <a:lstStyle/>
        <a:p>
          <a:pPr rtl="0"/>
          <a:r>
            <a:rPr lang="es-ES">
              <a:latin typeface="Neue Haas Grotesk Text Pro"/>
            </a:rPr>
            <a:t>CustomerID </a:t>
          </a:r>
          <a:r>
            <a:rPr lang="es-ES" sz="1100">
              <a:latin typeface="Calibri"/>
              <a:ea typeface="Calibri"/>
              <a:cs typeface="Calibri"/>
            </a:rPr>
            <a:t> </a:t>
          </a:r>
          <a:endParaRPr lang="es-ES" sz="1800">
            <a:latin typeface="Neue Haas Grotesk Text Pro"/>
            <a:ea typeface="Calibri"/>
            <a:cs typeface="Calibri"/>
          </a:endParaRPr>
        </a:p>
      </dgm:t>
    </dgm:pt>
    <dgm:pt modelId="{081BBB57-7A7B-4AAE-B71F-0E85672E4619}" type="parTrans" cxnId="{8207C6C1-92A3-4109-88BC-A260F40550F5}">
      <dgm:prSet/>
      <dgm:spPr/>
      <dgm:t>
        <a:bodyPr/>
        <a:lstStyle/>
        <a:p>
          <a:endParaRPr lang="es-ES"/>
        </a:p>
      </dgm:t>
    </dgm:pt>
    <dgm:pt modelId="{23084466-11D8-4626-B372-00F3AF9BE669}" type="sibTrans" cxnId="{8207C6C1-92A3-4109-88BC-A260F40550F5}">
      <dgm:prSet/>
      <dgm:spPr/>
      <dgm:t>
        <a:bodyPr/>
        <a:lstStyle/>
        <a:p>
          <a:endParaRPr lang="es-ES"/>
        </a:p>
      </dgm:t>
    </dgm:pt>
    <dgm:pt modelId="{6DC44F8B-118B-4500-B23B-B625F4463613}">
      <dgm:prSet phldrT="[Texto]" phldr="0"/>
      <dgm:spPr/>
      <dgm:t>
        <a:bodyPr/>
        <a:lstStyle/>
        <a:p>
          <a:pPr rtl="0"/>
          <a:r>
            <a:rPr lang="es-ES" sz="1400">
              <a:latin typeface="Neue Haas Grotesk Text Pro"/>
            </a:rPr>
            <a:t>No aporta valor</a:t>
          </a:r>
          <a:endParaRPr lang="es-ES" sz="1400"/>
        </a:p>
      </dgm:t>
    </dgm:pt>
    <dgm:pt modelId="{F776ECA0-AEC3-436F-90FD-4B8E5AF7815E}" type="parTrans" cxnId="{51C05769-223B-415C-A78C-3C70B3AA7576}">
      <dgm:prSet/>
      <dgm:spPr/>
      <dgm:t>
        <a:bodyPr/>
        <a:lstStyle/>
        <a:p>
          <a:endParaRPr lang="es-ES"/>
        </a:p>
      </dgm:t>
    </dgm:pt>
    <dgm:pt modelId="{6DBB43A6-0344-4897-A36A-5DF37A775858}" type="sibTrans" cxnId="{51C05769-223B-415C-A78C-3C70B3AA7576}">
      <dgm:prSet/>
      <dgm:spPr/>
      <dgm:t>
        <a:bodyPr/>
        <a:lstStyle/>
        <a:p>
          <a:endParaRPr lang="es-ES"/>
        </a:p>
      </dgm:t>
    </dgm:pt>
    <dgm:pt modelId="{1E5C5C5C-9558-4CF9-B203-2A31A30E3F33}">
      <dgm:prSet phldrT="[Texto]"/>
      <dgm:spPr/>
      <dgm:t>
        <a:bodyPr/>
        <a:lstStyle/>
        <a:p>
          <a:r>
            <a:rPr lang="es-ES" sz="1400">
              <a:latin typeface="Neue Haas Grotesk Text Pro"/>
            </a:rPr>
            <a:t>Eliminada</a:t>
          </a:r>
          <a:endParaRPr lang="es-ES" sz="1400"/>
        </a:p>
      </dgm:t>
    </dgm:pt>
    <dgm:pt modelId="{DD37B08B-13CF-4006-AE8F-89C1E2D2A7C0}" type="parTrans" cxnId="{453641A6-A0E0-4965-A73C-2584C3AF69C2}">
      <dgm:prSet/>
      <dgm:spPr/>
      <dgm:t>
        <a:bodyPr/>
        <a:lstStyle/>
        <a:p>
          <a:endParaRPr lang="es-ES"/>
        </a:p>
      </dgm:t>
    </dgm:pt>
    <dgm:pt modelId="{27D668AD-A0EE-4D2F-9EA9-8B2948DA1FFB}" type="sibTrans" cxnId="{453641A6-A0E0-4965-A73C-2584C3AF69C2}">
      <dgm:prSet/>
      <dgm:spPr/>
      <dgm:t>
        <a:bodyPr/>
        <a:lstStyle/>
        <a:p>
          <a:endParaRPr lang="es-ES"/>
        </a:p>
      </dgm:t>
    </dgm:pt>
    <dgm:pt modelId="{69F8AA5D-CB93-4776-A607-B0F06675FDF3}">
      <dgm:prSet phldrT="[Texto]" phldr="0"/>
      <dgm:spPr/>
      <dgm:t>
        <a:bodyPr/>
        <a:lstStyle/>
        <a:p>
          <a:r>
            <a:rPr lang="es-ES">
              <a:latin typeface="Neue Haas Grotesk Text Pro"/>
            </a:rPr>
            <a:t>Partner</a:t>
          </a:r>
          <a:endParaRPr lang="es-ES"/>
        </a:p>
      </dgm:t>
    </dgm:pt>
    <dgm:pt modelId="{BEAD901E-A96A-4608-9FA2-7A8B79629443}" type="parTrans" cxnId="{9F01B76D-35EF-4499-BCDB-74D94EEBE895}">
      <dgm:prSet/>
      <dgm:spPr/>
      <dgm:t>
        <a:bodyPr/>
        <a:lstStyle/>
        <a:p>
          <a:endParaRPr lang="es-ES"/>
        </a:p>
      </dgm:t>
    </dgm:pt>
    <dgm:pt modelId="{C0917FE3-E545-43C7-A745-2EA0631C502E}" type="sibTrans" cxnId="{9F01B76D-35EF-4499-BCDB-74D94EEBE895}">
      <dgm:prSet/>
      <dgm:spPr/>
      <dgm:t>
        <a:bodyPr/>
        <a:lstStyle/>
        <a:p>
          <a:endParaRPr lang="es-ES"/>
        </a:p>
      </dgm:t>
    </dgm:pt>
    <dgm:pt modelId="{E568C498-F901-43D1-87E7-33E752550230}">
      <dgm:prSet phldr="0"/>
      <dgm:spPr/>
      <dgm:t>
        <a:bodyPr/>
        <a:lstStyle/>
        <a:p>
          <a:pPr rtl="0"/>
          <a:r>
            <a:rPr lang="es-ES" sz="1400">
              <a:latin typeface="-webkit-standard"/>
            </a:rPr>
            <a:t>Yes→1</a:t>
          </a:r>
          <a:br>
            <a:rPr lang="es-ES" sz="1400">
              <a:latin typeface="-webkit-standard"/>
            </a:rPr>
          </a:br>
          <a:r>
            <a:rPr lang="es-ES" sz="1800">
              <a:latin typeface="-webkit-standard"/>
            </a:rPr>
            <a:t> No→0</a:t>
          </a:r>
          <a:endParaRPr lang="es-ES" sz="1400">
            <a:latin typeface="Neue Haas Grotesk Text Pro"/>
          </a:endParaRPr>
        </a:p>
      </dgm:t>
    </dgm:pt>
    <dgm:pt modelId="{45D293A2-003F-486F-97D1-87FC86876541}" type="parTrans" cxnId="{0C198375-319D-46C6-8788-7A5C8EAF3592}">
      <dgm:prSet/>
      <dgm:spPr/>
    </dgm:pt>
    <dgm:pt modelId="{500E7141-5023-47D3-847A-40DBFFA8ABB6}" type="sibTrans" cxnId="{0C198375-319D-46C6-8788-7A5C8EAF3592}">
      <dgm:prSet/>
      <dgm:spPr/>
    </dgm:pt>
    <dgm:pt modelId="{CDC7B624-ABE4-4FB1-BABD-54AD3D9ECC9C}">
      <dgm:prSet phldr="0"/>
      <dgm:spPr/>
      <dgm:t>
        <a:bodyPr/>
        <a:lstStyle/>
        <a:p>
          <a:pPr rtl="0"/>
          <a:r>
            <a:rPr lang="es-ES" sz="1400">
              <a:latin typeface="Neue Haas Grotesk Text Pro"/>
            </a:rPr>
            <a:t>Male (0/1)</a:t>
          </a:r>
        </a:p>
      </dgm:t>
    </dgm:pt>
    <dgm:pt modelId="{8B913628-E696-4A90-9CD0-B88818955E96}" type="parTrans" cxnId="{EAD98175-8AA7-4B74-8C89-3A56AE9DA09D}">
      <dgm:prSet/>
      <dgm:spPr/>
    </dgm:pt>
    <dgm:pt modelId="{01CAFACC-48F1-457A-9218-02CAA9098C6F}" type="sibTrans" cxnId="{EAD98175-8AA7-4B74-8C89-3A56AE9DA09D}">
      <dgm:prSet/>
      <dgm:spPr/>
    </dgm:pt>
    <dgm:pt modelId="{F78EFC2D-EF89-42DA-977D-E2608843A465}">
      <dgm:prSet phldr="0"/>
      <dgm:spPr/>
      <dgm:t>
        <a:bodyPr/>
        <a:lstStyle/>
        <a:p>
          <a:pPr rtl="0"/>
          <a:r>
            <a:rPr lang="es-ES">
              <a:latin typeface="Neue Haas Grotesk Text Pro"/>
            </a:rPr>
            <a:t> Gender</a:t>
          </a:r>
          <a:endParaRPr lang="es-ES"/>
        </a:p>
      </dgm:t>
    </dgm:pt>
    <dgm:pt modelId="{5685B3A5-3D51-4E74-A663-D726E8DCE90A}" type="parTrans" cxnId="{09B13905-01D2-4CD3-98BF-90B5175EC0D7}">
      <dgm:prSet/>
      <dgm:spPr/>
    </dgm:pt>
    <dgm:pt modelId="{225604E0-F647-4731-89CD-27B880146BE7}" type="sibTrans" cxnId="{09B13905-01D2-4CD3-98BF-90B5175EC0D7}">
      <dgm:prSet/>
      <dgm:spPr/>
    </dgm:pt>
    <dgm:pt modelId="{BBC1A567-20A7-4607-AB86-91E3683EDA73}">
      <dgm:prSet phldr="0"/>
      <dgm:spPr/>
      <dgm:t>
        <a:bodyPr/>
        <a:lstStyle/>
        <a:p>
          <a:pPr rtl="0"/>
          <a:r>
            <a:rPr lang="es-ES" sz="700">
              <a:latin typeface="Calibri"/>
              <a:ea typeface="Calibri"/>
              <a:cs typeface="Calibri"/>
            </a:rPr>
            <a:t>Eliminada</a:t>
          </a:r>
          <a:endParaRPr lang="es-ES" sz="1400">
            <a:latin typeface="Neue Haas Grotesk Text Pro"/>
            <a:ea typeface="Calibri"/>
            <a:cs typeface="Calibri"/>
          </a:endParaRPr>
        </a:p>
      </dgm:t>
    </dgm:pt>
    <dgm:pt modelId="{A537D64C-A6D3-456C-B8A9-E358CAE49497}" type="parTrans" cxnId="{F3178868-D1FB-4223-89AD-A316EA795CC9}">
      <dgm:prSet/>
      <dgm:spPr/>
    </dgm:pt>
    <dgm:pt modelId="{6C4FCC2D-750C-47DD-B940-FE7E6DF93DF0}" type="sibTrans" cxnId="{F3178868-D1FB-4223-89AD-A316EA795CC9}">
      <dgm:prSet/>
      <dgm:spPr/>
    </dgm:pt>
    <dgm:pt modelId="{45673C8C-5684-44FA-8DCC-866748D7E6CC}">
      <dgm:prSet phldr="0"/>
      <dgm:spPr/>
      <dgm:t>
        <a:bodyPr/>
        <a:lstStyle/>
        <a:p>
          <a:r>
            <a:rPr lang="es-ES" sz="1000">
              <a:latin typeface="Calibri"/>
              <a:ea typeface="Calibri"/>
              <a:cs typeface="Calibri"/>
            </a:rPr>
            <a:t> Identificador único, no aporta información predictiva.</a:t>
          </a:r>
        </a:p>
      </dgm:t>
    </dgm:pt>
    <dgm:pt modelId="{7F94D763-B43E-4E91-8DB1-369FFA50F47D}" type="parTrans" cxnId="{1A29B9AC-3ED9-497F-8921-B916F8CF1247}">
      <dgm:prSet/>
      <dgm:spPr/>
    </dgm:pt>
    <dgm:pt modelId="{C314F8D2-7600-4374-A4AA-9169BB2A4562}" type="sibTrans" cxnId="{1A29B9AC-3ED9-497F-8921-B916F8CF1247}">
      <dgm:prSet/>
      <dgm:spPr/>
    </dgm:pt>
    <dgm:pt modelId="{872DED6A-4B4F-4EB1-9ECA-E3978FDBC9C6}">
      <dgm:prSet phldr="0"/>
      <dgm:spPr/>
      <dgm:t>
        <a:bodyPr/>
        <a:lstStyle/>
        <a:p>
          <a:pPr rtl="0"/>
          <a:r>
            <a:rPr lang="es-ES" sz="1400">
              <a:latin typeface="-webkit-standard"/>
            </a:rPr>
            <a:t>Codificación binaria para uso en modelos</a:t>
          </a:r>
        </a:p>
      </dgm:t>
    </dgm:pt>
    <dgm:pt modelId="{1762A1D5-8F92-4827-9924-BD55A85DD800}" type="parTrans" cxnId="{B68B6B58-5860-4B33-8EE3-48D7F86C9561}">
      <dgm:prSet/>
      <dgm:spPr/>
    </dgm:pt>
    <dgm:pt modelId="{6BF65DBC-B3ED-45F1-8E8A-D469F6149ED9}" type="sibTrans" cxnId="{B68B6B58-5860-4B33-8EE3-48D7F86C9561}">
      <dgm:prSet/>
      <dgm:spPr/>
    </dgm:pt>
    <dgm:pt modelId="{DDF122A9-F17A-4982-9FC4-216FFF502D34}">
      <dgm:prSet phldr="0"/>
      <dgm:spPr/>
      <dgm:t>
        <a:bodyPr/>
        <a:lstStyle/>
        <a:p>
          <a:pPr rtl="0"/>
          <a:r>
            <a:rPr lang="es-ES">
              <a:latin typeface="-webkit-standard"/>
            </a:rPr>
            <a:t>Dependents</a:t>
          </a:r>
          <a:endParaRPr lang="es-ES">
            <a:latin typeface="Neue Haas Grotesk Text Pro"/>
          </a:endParaRPr>
        </a:p>
      </dgm:t>
    </dgm:pt>
    <dgm:pt modelId="{72D3CB2D-A473-4850-96F2-0D949533C7FD}" type="parTrans" cxnId="{0FC3C304-9DF5-4FDB-8960-0FC8616432BB}">
      <dgm:prSet/>
      <dgm:spPr/>
    </dgm:pt>
    <dgm:pt modelId="{DA054A56-9EEB-4ABF-8648-752E397F6C79}" type="sibTrans" cxnId="{0FC3C304-9DF5-4FDB-8960-0FC8616432BB}">
      <dgm:prSet/>
      <dgm:spPr/>
    </dgm:pt>
    <dgm:pt modelId="{B5A9DC05-680B-4E30-BBDB-38A1C8142376}">
      <dgm:prSet phldr="0"/>
      <dgm:spPr/>
      <dgm:t>
        <a:bodyPr/>
        <a:lstStyle/>
        <a:p>
          <a:r>
            <a:rPr lang="es-ES" sz="1000">
              <a:latin typeface="Calibri"/>
              <a:ea typeface="Calibri"/>
              <a:cs typeface="Calibri"/>
            </a:rPr>
            <a:t>Eliminada</a:t>
          </a:r>
        </a:p>
      </dgm:t>
    </dgm:pt>
    <dgm:pt modelId="{910059FA-483F-4376-9E8E-A2AD9C618DBE}" type="parTrans" cxnId="{109B3F16-3F3C-4DFE-A2CD-6AD6B513F8DA}">
      <dgm:prSet/>
      <dgm:spPr/>
    </dgm:pt>
    <dgm:pt modelId="{A8CF148F-B3D8-442D-92D8-CD68B1B6E928}" type="sibTrans" cxnId="{109B3F16-3F3C-4DFE-A2CD-6AD6B513F8DA}">
      <dgm:prSet/>
      <dgm:spPr/>
    </dgm:pt>
    <dgm:pt modelId="{9C2B0993-D28F-4717-9F29-694C54CED047}">
      <dgm:prSet phldr="0"/>
      <dgm:spPr/>
      <dgm:t>
        <a:bodyPr/>
        <a:lstStyle/>
        <a:p>
          <a:r>
            <a:rPr lang="es-ES" sz="1100">
              <a:latin typeface="Calibri"/>
              <a:ea typeface="Calibri"/>
              <a:cs typeface="Calibri"/>
            </a:rPr>
            <a:t>Codificación binaria para uso en modelos</a:t>
          </a:r>
          <a:endParaRPr lang="es-ES"/>
        </a:p>
      </dgm:t>
    </dgm:pt>
    <dgm:pt modelId="{CD5AF311-45AC-4C69-A1EE-0A375EC69E3A}" type="parTrans" cxnId="{7FE2CA93-4507-41D1-8F4F-240B281AFBD8}">
      <dgm:prSet/>
      <dgm:spPr/>
    </dgm:pt>
    <dgm:pt modelId="{150E485B-2A54-4FE6-BD8D-967E4A127354}" type="sibTrans" cxnId="{7FE2CA93-4507-41D1-8F4F-240B281AFBD8}">
      <dgm:prSet/>
      <dgm:spPr/>
    </dgm:pt>
    <dgm:pt modelId="{036D7F50-F06D-412B-AF85-47437982DD31}">
      <dgm:prSet phldr="0"/>
      <dgm:spPr/>
      <dgm:t>
        <a:bodyPr/>
        <a:lstStyle/>
        <a:p>
          <a:pPr rtl="0"/>
          <a:r>
            <a:rPr lang="es-ES" err="1">
              <a:latin typeface="-webkit-standard"/>
            </a:rPr>
            <a:t>TotalCharges</a:t>
          </a:r>
          <a:endParaRPr lang="es-ES" err="1">
            <a:latin typeface="Neue Haas Grotesk Text Pro"/>
          </a:endParaRPr>
        </a:p>
      </dgm:t>
    </dgm:pt>
    <dgm:pt modelId="{318D4589-366E-45FD-A962-1D4A4212E1AC}" type="parTrans" cxnId="{7D999338-0FAF-42F2-8B64-3518DAAD80C5}">
      <dgm:prSet/>
      <dgm:spPr/>
    </dgm:pt>
    <dgm:pt modelId="{09E514D3-68A3-4FE4-8058-C6743B3C4C26}" type="sibTrans" cxnId="{7D999338-0FAF-42F2-8B64-3518DAAD80C5}">
      <dgm:prSet/>
      <dgm:spPr/>
    </dgm:pt>
    <dgm:pt modelId="{D9A5339F-66A8-47D9-8148-FA602353E6D9}">
      <dgm:prSet phldr="0"/>
      <dgm:spPr/>
      <dgm:t>
        <a:bodyPr/>
        <a:lstStyle/>
        <a:p>
          <a:pPr rtl="0"/>
          <a:r>
            <a:rPr lang="es-ES" sz="1400">
              <a:latin typeface="-webkit-standard"/>
            </a:rPr>
            <a:t>Filtrados valores &gt;7400</a:t>
          </a:r>
        </a:p>
      </dgm:t>
    </dgm:pt>
    <dgm:pt modelId="{99C046C1-B960-4F9D-8527-BCA252047A03}" type="parTrans" cxnId="{1962F2F4-9C82-41E3-9B14-4C2876853EC2}">
      <dgm:prSet/>
      <dgm:spPr/>
    </dgm:pt>
    <dgm:pt modelId="{FFDE2A30-8F1A-4E23-BE0B-65DBF209AB18}" type="sibTrans" cxnId="{1962F2F4-9C82-41E3-9B14-4C2876853EC2}">
      <dgm:prSet/>
      <dgm:spPr/>
    </dgm:pt>
    <dgm:pt modelId="{D2FC5F9E-FDC9-42E0-9D9E-8E0DFFAB73E5}">
      <dgm:prSet phldr="0"/>
      <dgm:spPr/>
      <dgm:t>
        <a:bodyPr/>
        <a:lstStyle/>
        <a:p>
          <a:pPr rtl="0"/>
          <a:r>
            <a:rPr lang="es-ES" sz="1400">
              <a:latin typeface="-webkit-standard"/>
            </a:rPr>
            <a:t>Eliminación de posibles outliers</a:t>
          </a:r>
        </a:p>
      </dgm:t>
    </dgm:pt>
    <dgm:pt modelId="{E9A2E2F2-EB38-4C64-BBEC-8600850C584E}" type="parTrans" cxnId="{E7F95487-DE39-4550-BAC5-A74625D72D68}">
      <dgm:prSet/>
      <dgm:spPr/>
    </dgm:pt>
    <dgm:pt modelId="{241F5EE6-BFCF-452B-80BE-5295727F00DC}" type="sibTrans" cxnId="{E7F95487-DE39-4550-BAC5-A74625D72D68}">
      <dgm:prSet/>
      <dgm:spPr/>
    </dgm:pt>
    <dgm:pt modelId="{F0BF2FB2-938F-4BB6-9F87-23574E4B3616}">
      <dgm:prSet phldr="0"/>
      <dgm:spPr/>
      <dgm:t>
        <a:bodyPr/>
        <a:lstStyle/>
        <a:p>
          <a:pPr rtl="0"/>
          <a:r>
            <a:rPr lang="es-ES" sz="1100">
              <a:latin typeface="Calibri"/>
              <a:ea typeface="Calibri"/>
              <a:cs typeface="Calibri"/>
            </a:rPr>
            <a:t>Yes→1</a:t>
          </a:r>
          <a:br>
            <a:rPr lang="es-ES" sz="1100">
              <a:latin typeface="Calibri"/>
              <a:ea typeface="Calibri"/>
              <a:cs typeface="Calibri"/>
            </a:rPr>
          </a:br>
          <a:r>
            <a:rPr lang="es-ES" sz="1100">
              <a:latin typeface="Calibri"/>
              <a:ea typeface="Calibri"/>
              <a:cs typeface="Calibri"/>
            </a:rPr>
            <a:t> No→0</a:t>
          </a:r>
        </a:p>
      </dgm:t>
    </dgm:pt>
    <dgm:pt modelId="{832BFF26-896D-4DD7-88E4-7783552CFB88}" type="parTrans" cxnId="{63D0DD61-04A3-4FC5-83F8-AD1183FB915F}">
      <dgm:prSet/>
      <dgm:spPr/>
    </dgm:pt>
    <dgm:pt modelId="{FF49CA6F-86FF-4F2E-AB98-095E3DD1E792}" type="sibTrans" cxnId="{63D0DD61-04A3-4FC5-83F8-AD1183FB915F}">
      <dgm:prSet/>
      <dgm:spPr/>
    </dgm:pt>
    <dgm:pt modelId="{3B41FB92-2741-4E09-9786-7D2CAE811018}">
      <dgm:prSet phldr="0"/>
      <dgm:spPr/>
      <dgm:t>
        <a:bodyPr/>
        <a:lstStyle/>
        <a:p>
          <a:pPr rtl="0"/>
          <a:r>
            <a:rPr lang="es-ES" sz="1400">
              <a:latin typeface="-webkit-standard"/>
            </a:rPr>
            <a:t>Filas con </a:t>
          </a:r>
          <a:r>
            <a:rPr lang="es-ES" sz="1400">
              <a:latin typeface="Consolas"/>
            </a:rPr>
            <a:t>NaN</a:t>
          </a:r>
          <a:r>
            <a:rPr lang="es-ES" sz="1400">
              <a:latin typeface="-webkit-standard"/>
            </a:rPr>
            <a:t> eliminadas</a:t>
          </a:r>
        </a:p>
      </dgm:t>
    </dgm:pt>
    <dgm:pt modelId="{1421B1A6-3759-4D0F-AE52-3FF090EEDDD3}" type="parTrans" cxnId="{47EAE2C8-7854-41BA-951C-70319E7E73FF}">
      <dgm:prSet/>
      <dgm:spPr/>
    </dgm:pt>
    <dgm:pt modelId="{F81EA791-51E3-4D75-AC55-1325FE614836}" type="sibTrans" cxnId="{47EAE2C8-7854-41BA-951C-70319E7E73FF}">
      <dgm:prSet/>
      <dgm:spPr/>
    </dgm:pt>
    <dgm:pt modelId="{D126AFB7-B1CF-4EE1-A67B-D3D31BE1323A}">
      <dgm:prSet phldr="0"/>
      <dgm:spPr/>
      <dgm:t>
        <a:bodyPr/>
        <a:lstStyle/>
        <a:p>
          <a:pPr rtl="0"/>
          <a:r>
            <a:rPr lang="es-ES" sz="1400">
              <a:latin typeface="-webkit-standard"/>
            </a:rPr>
            <a:t>Convertida a numérico</a:t>
          </a:r>
        </a:p>
      </dgm:t>
    </dgm:pt>
    <dgm:pt modelId="{1DAD374C-5219-4EB4-8D22-1C522118750A}" type="parTrans" cxnId="{CAEA3F2C-D277-44EF-BF15-0CC2D8D38D3C}">
      <dgm:prSet/>
      <dgm:spPr/>
    </dgm:pt>
    <dgm:pt modelId="{76B2F13F-AD13-4125-82EF-9FF8C80B577D}" type="sibTrans" cxnId="{CAEA3F2C-D277-44EF-BF15-0CC2D8D38D3C}">
      <dgm:prSet/>
      <dgm:spPr/>
    </dgm:pt>
    <dgm:pt modelId="{6B0A37C9-5E33-4291-BF05-B048FF2CBDE1}">
      <dgm:prSet phldr="0"/>
      <dgm:spPr/>
      <dgm:t>
        <a:bodyPr/>
        <a:lstStyle/>
        <a:p>
          <a:r>
            <a:rPr lang="es-ES" sz="1500">
              <a:latin typeface="-webkit-standard"/>
              <a:ea typeface="Calibri"/>
              <a:cs typeface="Calibri"/>
            </a:rPr>
            <a:t>PaperlessBilling</a:t>
          </a:r>
        </a:p>
      </dgm:t>
    </dgm:pt>
    <dgm:pt modelId="{AE67B9CE-0992-43D3-86B7-A89749F25107}" type="parTrans" cxnId="{2F234E84-2B34-4B7B-A26C-D543EC98BF92}">
      <dgm:prSet/>
      <dgm:spPr/>
    </dgm:pt>
    <dgm:pt modelId="{2EE40966-7906-4193-98E5-15CF244FFFFE}" type="sibTrans" cxnId="{2F234E84-2B34-4B7B-A26C-D543EC98BF92}">
      <dgm:prSet/>
      <dgm:spPr/>
    </dgm:pt>
    <dgm:pt modelId="{7F1835D6-9CD3-4DB0-9060-DC8D27AC717B}">
      <dgm:prSet phldr="0"/>
      <dgm:spPr/>
      <dgm:t>
        <a:bodyPr/>
        <a:lstStyle/>
        <a:p>
          <a:pPr rtl="0"/>
          <a:r>
            <a:rPr lang="es-ES" sz="1100">
              <a:latin typeface="Calibri"/>
              <a:ea typeface="Calibri"/>
              <a:cs typeface="Calibri"/>
            </a:rPr>
            <a:t>Yes→1</a:t>
          </a:r>
          <a:br>
            <a:rPr lang="es-ES" sz="1100">
              <a:latin typeface="Calibri"/>
              <a:ea typeface="Calibri"/>
              <a:cs typeface="Calibri"/>
            </a:rPr>
          </a:br>
          <a:r>
            <a:rPr lang="es-ES" sz="1100">
              <a:latin typeface="Calibri"/>
              <a:ea typeface="Calibri"/>
              <a:cs typeface="Calibri"/>
            </a:rPr>
            <a:t> No→0</a:t>
          </a:r>
          <a:endParaRPr lang="es-ES" sz="1100">
            <a:latin typeface="-webkit-standard"/>
            <a:ea typeface="Calibri"/>
            <a:cs typeface="Calibri"/>
          </a:endParaRPr>
        </a:p>
      </dgm:t>
    </dgm:pt>
    <dgm:pt modelId="{80A5B287-9E6D-4F99-B2C4-CA3E7CF1CE67}" type="parTrans" cxnId="{270D854E-8EBA-49C7-A42E-F5F5AB743C4B}">
      <dgm:prSet/>
      <dgm:spPr/>
    </dgm:pt>
    <dgm:pt modelId="{6C04E96E-C2BE-4266-AAE5-D4AC3F66D221}" type="sibTrans" cxnId="{270D854E-8EBA-49C7-A42E-F5F5AB743C4B}">
      <dgm:prSet/>
      <dgm:spPr/>
    </dgm:pt>
    <dgm:pt modelId="{23830736-4973-4D25-8F91-50E40872BBBF}">
      <dgm:prSet phldr="0"/>
      <dgm:spPr/>
      <dgm:t>
        <a:bodyPr/>
        <a:lstStyle/>
        <a:p>
          <a:pPr rtl="0"/>
          <a:r>
            <a:rPr lang="es-ES" sz="1100">
              <a:latin typeface="-webkit-standard"/>
              <a:ea typeface="Calibri"/>
              <a:cs typeface="Calibri"/>
            </a:rPr>
            <a:t>Estandarización a valores numéricos</a:t>
          </a:r>
          <a:endParaRPr lang="es-ES" sz="1100">
            <a:latin typeface="Calibri"/>
            <a:ea typeface="Calibri"/>
            <a:cs typeface="Calibri"/>
          </a:endParaRPr>
        </a:p>
      </dgm:t>
    </dgm:pt>
    <dgm:pt modelId="{31015E8A-9400-4166-8825-D7BBAF9923A5}" type="parTrans" cxnId="{0F6CC4A8-3B17-40C8-8814-7B7CF28E593B}">
      <dgm:prSet/>
      <dgm:spPr/>
    </dgm:pt>
    <dgm:pt modelId="{A803FCAA-CD01-4F2C-A0BC-C762A764C294}" type="sibTrans" cxnId="{0F6CC4A8-3B17-40C8-8814-7B7CF28E593B}">
      <dgm:prSet/>
      <dgm:spPr/>
    </dgm:pt>
    <dgm:pt modelId="{40C906E4-DECD-4144-BE23-47DC6DD24A65}" type="pres">
      <dgm:prSet presAssocID="{B5256164-4B35-40D7-9C1A-E2446E74BFF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06DF31-A759-484B-B558-B83C0C5D3567}" type="pres">
      <dgm:prSet presAssocID="{3C447240-55B6-421D-8302-93A8875AB387}" presName="root" presStyleCnt="0"/>
      <dgm:spPr/>
    </dgm:pt>
    <dgm:pt modelId="{5EDC4870-0C58-4494-90AA-110D1705B50E}" type="pres">
      <dgm:prSet presAssocID="{3C447240-55B6-421D-8302-93A8875AB387}" presName="rootComposite" presStyleCnt="0"/>
      <dgm:spPr/>
    </dgm:pt>
    <dgm:pt modelId="{0A64CFF4-673D-48B4-A136-412A0FBD6E13}" type="pres">
      <dgm:prSet presAssocID="{3C447240-55B6-421D-8302-93A8875AB387}" presName="rootText" presStyleLbl="node1" presStyleIdx="0" presStyleCnt="6"/>
      <dgm:spPr/>
    </dgm:pt>
    <dgm:pt modelId="{5CA6B215-239B-43AE-B2D7-56D797654E57}" type="pres">
      <dgm:prSet presAssocID="{3C447240-55B6-421D-8302-93A8875AB387}" presName="rootConnector" presStyleLbl="node1" presStyleIdx="0" presStyleCnt="6"/>
      <dgm:spPr/>
    </dgm:pt>
    <dgm:pt modelId="{F5939CE8-FD90-4AA2-B798-66B32EF92CCD}" type="pres">
      <dgm:prSet presAssocID="{3C447240-55B6-421D-8302-93A8875AB387}" presName="childShape" presStyleCnt="0"/>
      <dgm:spPr/>
    </dgm:pt>
    <dgm:pt modelId="{93589884-E715-4B60-88A0-CC43F0EF0AB7}" type="pres">
      <dgm:prSet presAssocID="{A537D64C-A6D3-456C-B8A9-E358CAE49497}" presName="Name13" presStyleLbl="parChTrans1D2" presStyleIdx="0" presStyleCnt="16"/>
      <dgm:spPr/>
    </dgm:pt>
    <dgm:pt modelId="{73406552-9B60-4EC5-8F2D-8DA5994E915D}" type="pres">
      <dgm:prSet presAssocID="{BBC1A567-20A7-4607-AB86-91E3683EDA73}" presName="childText" presStyleLbl="bgAcc1" presStyleIdx="0" presStyleCnt="16">
        <dgm:presLayoutVars>
          <dgm:bulletEnabled val="1"/>
        </dgm:presLayoutVars>
      </dgm:prSet>
      <dgm:spPr/>
    </dgm:pt>
    <dgm:pt modelId="{A34D479B-44F0-41CD-B98D-B40452393440}" type="pres">
      <dgm:prSet presAssocID="{7F94D763-B43E-4E91-8DB1-369FFA50F47D}" presName="Name13" presStyleLbl="parChTrans1D2" presStyleIdx="1" presStyleCnt="16"/>
      <dgm:spPr/>
    </dgm:pt>
    <dgm:pt modelId="{CE6C8E8B-1E69-4053-AE2B-6D864C7D1946}" type="pres">
      <dgm:prSet presAssocID="{45673C8C-5684-44FA-8DCC-866748D7E6CC}" presName="childText" presStyleLbl="bgAcc1" presStyleIdx="1" presStyleCnt="16">
        <dgm:presLayoutVars>
          <dgm:bulletEnabled val="1"/>
        </dgm:presLayoutVars>
      </dgm:prSet>
      <dgm:spPr/>
    </dgm:pt>
    <dgm:pt modelId="{8A127F2E-E8AD-4913-AA41-23906B26C6F3}" type="pres">
      <dgm:prSet presAssocID="{910059FA-483F-4376-9E8E-A2AD9C618DBE}" presName="Name13" presStyleLbl="parChTrans1D2" presStyleIdx="2" presStyleCnt="16"/>
      <dgm:spPr/>
    </dgm:pt>
    <dgm:pt modelId="{FD39DAA2-0613-4ABD-8BF1-9F66E2FD1790}" type="pres">
      <dgm:prSet presAssocID="{B5A9DC05-680B-4E30-BBDB-38A1C8142376}" presName="childText" presStyleLbl="bgAcc1" presStyleIdx="2" presStyleCnt="16">
        <dgm:presLayoutVars>
          <dgm:bulletEnabled val="1"/>
        </dgm:presLayoutVars>
      </dgm:prSet>
      <dgm:spPr/>
    </dgm:pt>
    <dgm:pt modelId="{4C7A8E44-D127-46B1-A96A-CD35F1B81E46}" type="pres">
      <dgm:prSet presAssocID="{F78EFC2D-EF89-42DA-977D-E2608843A465}" presName="root" presStyleCnt="0"/>
      <dgm:spPr/>
    </dgm:pt>
    <dgm:pt modelId="{97997698-BA65-4A0E-918D-81F1800397C8}" type="pres">
      <dgm:prSet presAssocID="{F78EFC2D-EF89-42DA-977D-E2608843A465}" presName="rootComposite" presStyleCnt="0"/>
      <dgm:spPr/>
    </dgm:pt>
    <dgm:pt modelId="{9CA52A5D-47BB-4285-98E2-2C2AC155F456}" type="pres">
      <dgm:prSet presAssocID="{F78EFC2D-EF89-42DA-977D-E2608843A465}" presName="rootText" presStyleLbl="node1" presStyleIdx="1" presStyleCnt="6"/>
      <dgm:spPr/>
    </dgm:pt>
    <dgm:pt modelId="{19CEB9E6-E796-4A7D-BF47-CA66C747663E}" type="pres">
      <dgm:prSet presAssocID="{F78EFC2D-EF89-42DA-977D-E2608843A465}" presName="rootConnector" presStyleLbl="node1" presStyleIdx="1" presStyleCnt="6"/>
      <dgm:spPr/>
    </dgm:pt>
    <dgm:pt modelId="{2B32F790-D810-456D-97C2-2B2FA5A12BD5}" type="pres">
      <dgm:prSet presAssocID="{F78EFC2D-EF89-42DA-977D-E2608843A465}" presName="childShape" presStyleCnt="0"/>
      <dgm:spPr/>
    </dgm:pt>
    <dgm:pt modelId="{DE9EDFA3-2A60-4AB0-8D87-448F20CDD60B}" type="pres">
      <dgm:prSet presAssocID="{8B913628-E696-4A90-9CD0-B88818955E96}" presName="Name13" presStyleLbl="parChTrans1D2" presStyleIdx="3" presStyleCnt="16"/>
      <dgm:spPr/>
    </dgm:pt>
    <dgm:pt modelId="{024FD8DB-D712-4CA8-8AEE-9005505C07A8}" type="pres">
      <dgm:prSet presAssocID="{CDC7B624-ABE4-4FB1-BABD-54AD3D9ECC9C}" presName="childText" presStyleLbl="bgAcc1" presStyleIdx="3" presStyleCnt="16">
        <dgm:presLayoutVars>
          <dgm:bulletEnabled val="1"/>
        </dgm:presLayoutVars>
      </dgm:prSet>
      <dgm:spPr/>
    </dgm:pt>
    <dgm:pt modelId="{6826EEC2-BD55-4B3D-B9D6-40ABA7E384A5}" type="pres">
      <dgm:prSet presAssocID="{F776ECA0-AEC3-436F-90FD-4B8E5AF7815E}" presName="Name13" presStyleLbl="parChTrans1D2" presStyleIdx="4" presStyleCnt="16"/>
      <dgm:spPr/>
    </dgm:pt>
    <dgm:pt modelId="{02AF419C-E444-4859-A1AB-A08FB07DBFD5}" type="pres">
      <dgm:prSet presAssocID="{6DC44F8B-118B-4500-B23B-B625F4463613}" presName="childText" presStyleLbl="bgAcc1" presStyleIdx="4" presStyleCnt="16">
        <dgm:presLayoutVars>
          <dgm:bulletEnabled val="1"/>
        </dgm:presLayoutVars>
      </dgm:prSet>
      <dgm:spPr/>
    </dgm:pt>
    <dgm:pt modelId="{515A4F71-766A-4CB2-83ED-39FD2A866C65}" type="pres">
      <dgm:prSet presAssocID="{DD37B08B-13CF-4006-AE8F-89C1E2D2A7C0}" presName="Name13" presStyleLbl="parChTrans1D2" presStyleIdx="5" presStyleCnt="16"/>
      <dgm:spPr/>
    </dgm:pt>
    <dgm:pt modelId="{51A20CF2-9D27-42F8-8506-4476C65FCB31}" type="pres">
      <dgm:prSet presAssocID="{1E5C5C5C-9558-4CF9-B203-2A31A30E3F33}" presName="childText" presStyleLbl="bgAcc1" presStyleIdx="5" presStyleCnt="16">
        <dgm:presLayoutVars>
          <dgm:bulletEnabled val="1"/>
        </dgm:presLayoutVars>
      </dgm:prSet>
      <dgm:spPr/>
    </dgm:pt>
    <dgm:pt modelId="{97D33F8E-C1C4-4EBF-8A4F-3BA232E88F80}" type="pres">
      <dgm:prSet presAssocID="{69F8AA5D-CB93-4776-A607-B0F06675FDF3}" presName="root" presStyleCnt="0"/>
      <dgm:spPr/>
    </dgm:pt>
    <dgm:pt modelId="{C08B3790-63B0-411C-8A6A-BA12DFB25949}" type="pres">
      <dgm:prSet presAssocID="{69F8AA5D-CB93-4776-A607-B0F06675FDF3}" presName="rootComposite" presStyleCnt="0"/>
      <dgm:spPr/>
    </dgm:pt>
    <dgm:pt modelId="{38867B05-CB42-47CA-971F-E9C6E1D5BBA8}" type="pres">
      <dgm:prSet presAssocID="{69F8AA5D-CB93-4776-A607-B0F06675FDF3}" presName="rootText" presStyleLbl="node1" presStyleIdx="2" presStyleCnt="6"/>
      <dgm:spPr/>
    </dgm:pt>
    <dgm:pt modelId="{CDC63650-F6F1-415B-9FF6-9B7A6E0EE22F}" type="pres">
      <dgm:prSet presAssocID="{69F8AA5D-CB93-4776-A607-B0F06675FDF3}" presName="rootConnector" presStyleLbl="node1" presStyleIdx="2" presStyleCnt="6"/>
      <dgm:spPr/>
    </dgm:pt>
    <dgm:pt modelId="{F8D26B14-0C02-4676-B518-77C6E11F27B8}" type="pres">
      <dgm:prSet presAssocID="{69F8AA5D-CB93-4776-A607-B0F06675FDF3}" presName="childShape" presStyleCnt="0"/>
      <dgm:spPr/>
    </dgm:pt>
    <dgm:pt modelId="{A046621D-49E5-4A6C-AC22-5F19D47A4A41}" type="pres">
      <dgm:prSet presAssocID="{45D293A2-003F-486F-97D1-87FC86876541}" presName="Name13" presStyleLbl="parChTrans1D2" presStyleIdx="6" presStyleCnt="16"/>
      <dgm:spPr/>
    </dgm:pt>
    <dgm:pt modelId="{34D5D238-AE5F-457D-B02F-E54AF31BFABC}" type="pres">
      <dgm:prSet presAssocID="{E568C498-F901-43D1-87E7-33E752550230}" presName="childText" presStyleLbl="bgAcc1" presStyleIdx="6" presStyleCnt="16">
        <dgm:presLayoutVars>
          <dgm:bulletEnabled val="1"/>
        </dgm:presLayoutVars>
      </dgm:prSet>
      <dgm:spPr/>
    </dgm:pt>
    <dgm:pt modelId="{5BE24712-E475-40A5-8BC6-F8C3E6213023}" type="pres">
      <dgm:prSet presAssocID="{1762A1D5-8F92-4827-9924-BD55A85DD800}" presName="Name13" presStyleLbl="parChTrans1D2" presStyleIdx="7" presStyleCnt="16"/>
      <dgm:spPr/>
    </dgm:pt>
    <dgm:pt modelId="{EBDA54E1-8069-4687-BAA5-D17FF28F15CB}" type="pres">
      <dgm:prSet presAssocID="{872DED6A-4B4F-4EB1-9ECA-E3978FDBC9C6}" presName="childText" presStyleLbl="bgAcc1" presStyleIdx="7" presStyleCnt="16">
        <dgm:presLayoutVars>
          <dgm:bulletEnabled val="1"/>
        </dgm:presLayoutVars>
      </dgm:prSet>
      <dgm:spPr/>
    </dgm:pt>
    <dgm:pt modelId="{FBA671B7-1032-4600-A888-EEECDD08849E}" type="pres">
      <dgm:prSet presAssocID="{DDF122A9-F17A-4982-9FC4-216FFF502D34}" presName="root" presStyleCnt="0"/>
      <dgm:spPr/>
    </dgm:pt>
    <dgm:pt modelId="{68ABD0D8-07A9-4E8E-A76B-8111720CA5C1}" type="pres">
      <dgm:prSet presAssocID="{DDF122A9-F17A-4982-9FC4-216FFF502D34}" presName="rootComposite" presStyleCnt="0"/>
      <dgm:spPr/>
    </dgm:pt>
    <dgm:pt modelId="{49D0CCD1-3A16-41B4-B453-E456745655DF}" type="pres">
      <dgm:prSet presAssocID="{DDF122A9-F17A-4982-9FC4-216FFF502D34}" presName="rootText" presStyleLbl="node1" presStyleIdx="3" presStyleCnt="6"/>
      <dgm:spPr/>
    </dgm:pt>
    <dgm:pt modelId="{C5E11660-2674-43D7-9127-9EF466702D76}" type="pres">
      <dgm:prSet presAssocID="{DDF122A9-F17A-4982-9FC4-216FFF502D34}" presName="rootConnector" presStyleLbl="node1" presStyleIdx="3" presStyleCnt="6"/>
      <dgm:spPr/>
    </dgm:pt>
    <dgm:pt modelId="{FE0D7822-C23E-4B21-96F6-415865C5B5F1}" type="pres">
      <dgm:prSet presAssocID="{DDF122A9-F17A-4982-9FC4-216FFF502D34}" presName="childShape" presStyleCnt="0"/>
      <dgm:spPr/>
    </dgm:pt>
    <dgm:pt modelId="{127AF8B9-805C-465C-9FD2-D1E7AB78BB02}" type="pres">
      <dgm:prSet presAssocID="{832BFF26-896D-4DD7-88E4-7783552CFB88}" presName="Name13" presStyleLbl="parChTrans1D2" presStyleIdx="8" presStyleCnt="16"/>
      <dgm:spPr/>
    </dgm:pt>
    <dgm:pt modelId="{5A0741B9-6CBC-44C4-A465-DC8C14605031}" type="pres">
      <dgm:prSet presAssocID="{F0BF2FB2-938F-4BB6-9F87-23574E4B3616}" presName="childText" presStyleLbl="bgAcc1" presStyleIdx="8" presStyleCnt="16">
        <dgm:presLayoutVars>
          <dgm:bulletEnabled val="1"/>
        </dgm:presLayoutVars>
      </dgm:prSet>
      <dgm:spPr/>
    </dgm:pt>
    <dgm:pt modelId="{52006CC2-E50E-4F7F-A77D-805122D2B798}" type="pres">
      <dgm:prSet presAssocID="{CD5AF311-45AC-4C69-A1EE-0A375EC69E3A}" presName="Name13" presStyleLbl="parChTrans1D2" presStyleIdx="9" presStyleCnt="16"/>
      <dgm:spPr/>
    </dgm:pt>
    <dgm:pt modelId="{9E9F2437-08F6-4C84-9233-1A0809373355}" type="pres">
      <dgm:prSet presAssocID="{9C2B0993-D28F-4717-9F29-694C54CED047}" presName="childText" presStyleLbl="bgAcc1" presStyleIdx="9" presStyleCnt="16">
        <dgm:presLayoutVars>
          <dgm:bulletEnabled val="1"/>
        </dgm:presLayoutVars>
      </dgm:prSet>
      <dgm:spPr/>
    </dgm:pt>
    <dgm:pt modelId="{EC82B8EB-8DAA-4E6F-B488-DB32027DB2FB}" type="pres">
      <dgm:prSet presAssocID="{6B0A37C9-5E33-4291-BF05-B048FF2CBDE1}" presName="root" presStyleCnt="0"/>
      <dgm:spPr/>
    </dgm:pt>
    <dgm:pt modelId="{F16713DE-D472-413E-952C-8709ED8B55A8}" type="pres">
      <dgm:prSet presAssocID="{6B0A37C9-5E33-4291-BF05-B048FF2CBDE1}" presName="rootComposite" presStyleCnt="0"/>
      <dgm:spPr/>
    </dgm:pt>
    <dgm:pt modelId="{D4F7D003-D984-418A-8677-2122A7868804}" type="pres">
      <dgm:prSet presAssocID="{6B0A37C9-5E33-4291-BF05-B048FF2CBDE1}" presName="rootText" presStyleLbl="node1" presStyleIdx="4" presStyleCnt="6"/>
      <dgm:spPr/>
    </dgm:pt>
    <dgm:pt modelId="{C1E5B575-BB58-4785-9F55-F4983990037F}" type="pres">
      <dgm:prSet presAssocID="{6B0A37C9-5E33-4291-BF05-B048FF2CBDE1}" presName="rootConnector" presStyleLbl="node1" presStyleIdx="4" presStyleCnt="6"/>
      <dgm:spPr/>
    </dgm:pt>
    <dgm:pt modelId="{1E4DFAC4-9FE5-460F-8908-BB5F725640DA}" type="pres">
      <dgm:prSet presAssocID="{6B0A37C9-5E33-4291-BF05-B048FF2CBDE1}" presName="childShape" presStyleCnt="0"/>
      <dgm:spPr/>
    </dgm:pt>
    <dgm:pt modelId="{779D7B6F-F231-455F-ABA8-B81F47987B6C}" type="pres">
      <dgm:prSet presAssocID="{80A5B287-9E6D-4F99-B2C4-CA3E7CF1CE67}" presName="Name13" presStyleLbl="parChTrans1D2" presStyleIdx="10" presStyleCnt="16"/>
      <dgm:spPr/>
    </dgm:pt>
    <dgm:pt modelId="{9782260F-EB24-4208-BCCA-E139D444CFA9}" type="pres">
      <dgm:prSet presAssocID="{7F1835D6-9CD3-4DB0-9060-DC8D27AC717B}" presName="childText" presStyleLbl="bgAcc1" presStyleIdx="10" presStyleCnt="16">
        <dgm:presLayoutVars>
          <dgm:bulletEnabled val="1"/>
        </dgm:presLayoutVars>
      </dgm:prSet>
      <dgm:spPr/>
    </dgm:pt>
    <dgm:pt modelId="{A3E10858-8DE2-466F-B934-E8EA7BE7577F}" type="pres">
      <dgm:prSet presAssocID="{31015E8A-9400-4166-8825-D7BBAF9923A5}" presName="Name13" presStyleLbl="parChTrans1D2" presStyleIdx="11" presStyleCnt="16"/>
      <dgm:spPr/>
    </dgm:pt>
    <dgm:pt modelId="{21B0F38E-DF6F-49CD-8756-56ED591C2081}" type="pres">
      <dgm:prSet presAssocID="{23830736-4973-4D25-8F91-50E40872BBBF}" presName="childText" presStyleLbl="bgAcc1" presStyleIdx="11" presStyleCnt="16">
        <dgm:presLayoutVars>
          <dgm:bulletEnabled val="1"/>
        </dgm:presLayoutVars>
      </dgm:prSet>
      <dgm:spPr/>
    </dgm:pt>
    <dgm:pt modelId="{FA7ABF6D-8C5C-4498-BE50-D65321D360CD}" type="pres">
      <dgm:prSet presAssocID="{036D7F50-F06D-412B-AF85-47437982DD31}" presName="root" presStyleCnt="0"/>
      <dgm:spPr/>
    </dgm:pt>
    <dgm:pt modelId="{5C370B60-C6B2-4A27-8BC8-190DDE93C3A2}" type="pres">
      <dgm:prSet presAssocID="{036D7F50-F06D-412B-AF85-47437982DD31}" presName="rootComposite" presStyleCnt="0"/>
      <dgm:spPr/>
    </dgm:pt>
    <dgm:pt modelId="{15ADCE3A-9693-47F9-9C96-9512D06B3679}" type="pres">
      <dgm:prSet presAssocID="{036D7F50-F06D-412B-AF85-47437982DD31}" presName="rootText" presStyleLbl="node1" presStyleIdx="5" presStyleCnt="6"/>
      <dgm:spPr/>
    </dgm:pt>
    <dgm:pt modelId="{123BA2DF-4BE5-4280-BD10-CA6A5491AB74}" type="pres">
      <dgm:prSet presAssocID="{036D7F50-F06D-412B-AF85-47437982DD31}" presName="rootConnector" presStyleLbl="node1" presStyleIdx="5" presStyleCnt="6"/>
      <dgm:spPr/>
    </dgm:pt>
    <dgm:pt modelId="{0530521A-714C-4094-AF22-98F953EB17BC}" type="pres">
      <dgm:prSet presAssocID="{036D7F50-F06D-412B-AF85-47437982DD31}" presName="childShape" presStyleCnt="0"/>
      <dgm:spPr/>
    </dgm:pt>
    <dgm:pt modelId="{EED61747-52D2-4E1B-97FE-D078BC1879B8}" type="pres">
      <dgm:prSet presAssocID="{1DAD374C-5219-4EB4-8D22-1C522118750A}" presName="Name13" presStyleLbl="parChTrans1D2" presStyleIdx="12" presStyleCnt="16"/>
      <dgm:spPr/>
    </dgm:pt>
    <dgm:pt modelId="{6B270AB7-70DF-4AFB-987B-4AB8088B6DD1}" type="pres">
      <dgm:prSet presAssocID="{D126AFB7-B1CF-4EE1-A67B-D3D31BE1323A}" presName="childText" presStyleLbl="bgAcc1" presStyleIdx="12" presStyleCnt="16">
        <dgm:presLayoutVars>
          <dgm:bulletEnabled val="1"/>
        </dgm:presLayoutVars>
      </dgm:prSet>
      <dgm:spPr/>
    </dgm:pt>
    <dgm:pt modelId="{F1559AEF-ED68-4CB4-9E5C-F7A3E69B25BA}" type="pres">
      <dgm:prSet presAssocID="{99C046C1-B960-4F9D-8527-BCA252047A03}" presName="Name13" presStyleLbl="parChTrans1D2" presStyleIdx="13" presStyleCnt="16"/>
      <dgm:spPr/>
    </dgm:pt>
    <dgm:pt modelId="{5E413D75-2B21-40B5-A8FC-66F8DE7B9DE0}" type="pres">
      <dgm:prSet presAssocID="{D9A5339F-66A8-47D9-8148-FA602353E6D9}" presName="childText" presStyleLbl="bgAcc1" presStyleIdx="13" presStyleCnt="16">
        <dgm:presLayoutVars>
          <dgm:bulletEnabled val="1"/>
        </dgm:presLayoutVars>
      </dgm:prSet>
      <dgm:spPr/>
    </dgm:pt>
    <dgm:pt modelId="{D3B85007-EE08-4CA2-A936-5657D912902A}" type="pres">
      <dgm:prSet presAssocID="{1421B1A6-3759-4D0F-AE52-3FF090EEDDD3}" presName="Name13" presStyleLbl="parChTrans1D2" presStyleIdx="14" presStyleCnt="16"/>
      <dgm:spPr/>
    </dgm:pt>
    <dgm:pt modelId="{89C4A5BA-1209-4406-932C-95F6AA2B3CE1}" type="pres">
      <dgm:prSet presAssocID="{3B41FB92-2741-4E09-9786-7D2CAE811018}" presName="childText" presStyleLbl="bgAcc1" presStyleIdx="14" presStyleCnt="16">
        <dgm:presLayoutVars>
          <dgm:bulletEnabled val="1"/>
        </dgm:presLayoutVars>
      </dgm:prSet>
      <dgm:spPr/>
    </dgm:pt>
    <dgm:pt modelId="{4B1D302C-B0A6-4D1A-8D44-32C584849B05}" type="pres">
      <dgm:prSet presAssocID="{E9A2E2F2-EB38-4C64-BBEC-8600850C584E}" presName="Name13" presStyleLbl="parChTrans1D2" presStyleIdx="15" presStyleCnt="16"/>
      <dgm:spPr/>
    </dgm:pt>
    <dgm:pt modelId="{343290F4-1BD8-44DF-88A3-587AF871DD97}" type="pres">
      <dgm:prSet presAssocID="{D2FC5F9E-FDC9-42E0-9D9E-8E0DFFAB73E5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BC6B4D03-DE6D-4826-A997-349F0B5E1454}" type="presOf" srcId="{036D7F50-F06D-412B-AF85-47437982DD31}" destId="{123BA2DF-4BE5-4280-BD10-CA6A5491AB74}" srcOrd="1" destOrd="0" presId="urn:microsoft.com/office/officeart/2005/8/layout/hierarchy3"/>
    <dgm:cxn modelId="{69F15604-E27C-447D-9CE5-397CBE77524B}" type="presOf" srcId="{9C2B0993-D28F-4717-9F29-694C54CED047}" destId="{9E9F2437-08F6-4C84-9233-1A0809373355}" srcOrd="0" destOrd="0" presId="urn:microsoft.com/office/officeart/2005/8/layout/hierarchy3"/>
    <dgm:cxn modelId="{186CB104-3E57-489D-B074-DECADDA38D45}" type="presOf" srcId="{F776ECA0-AEC3-436F-90FD-4B8E5AF7815E}" destId="{6826EEC2-BD55-4B3D-B9D6-40ABA7E384A5}" srcOrd="0" destOrd="0" presId="urn:microsoft.com/office/officeart/2005/8/layout/hierarchy3"/>
    <dgm:cxn modelId="{0FC3C304-9DF5-4FDB-8960-0FC8616432BB}" srcId="{B5256164-4B35-40D7-9C1A-E2446E74BFF3}" destId="{DDF122A9-F17A-4982-9FC4-216FFF502D34}" srcOrd="3" destOrd="0" parTransId="{72D3CB2D-A473-4850-96F2-0D949533C7FD}" sibTransId="{DA054A56-9EEB-4ABF-8648-752E397F6C79}"/>
    <dgm:cxn modelId="{09B13905-01D2-4CD3-98BF-90B5175EC0D7}" srcId="{B5256164-4B35-40D7-9C1A-E2446E74BFF3}" destId="{F78EFC2D-EF89-42DA-977D-E2608843A465}" srcOrd="1" destOrd="0" parTransId="{5685B3A5-3D51-4E74-A663-D726E8DCE90A}" sibTransId="{225604E0-F647-4731-89CD-27B880146BE7}"/>
    <dgm:cxn modelId="{109B2609-92AB-49A8-A8A8-E535AF5BBCFB}" type="presOf" srcId="{6DC44F8B-118B-4500-B23B-B625F4463613}" destId="{02AF419C-E444-4859-A1AB-A08FB07DBFD5}" srcOrd="0" destOrd="0" presId="urn:microsoft.com/office/officeart/2005/8/layout/hierarchy3"/>
    <dgm:cxn modelId="{109B3F16-3F3C-4DFE-A2CD-6AD6B513F8DA}" srcId="{3C447240-55B6-421D-8302-93A8875AB387}" destId="{B5A9DC05-680B-4E30-BBDB-38A1C8142376}" srcOrd="2" destOrd="0" parTransId="{910059FA-483F-4376-9E8E-A2AD9C618DBE}" sibTransId="{A8CF148F-B3D8-442D-92D8-CD68B1B6E928}"/>
    <dgm:cxn modelId="{40E66117-94F3-4648-9909-4CC92ACB2505}" type="presOf" srcId="{23830736-4973-4D25-8F91-50E40872BBBF}" destId="{21B0F38E-DF6F-49CD-8756-56ED591C2081}" srcOrd="0" destOrd="0" presId="urn:microsoft.com/office/officeart/2005/8/layout/hierarchy3"/>
    <dgm:cxn modelId="{74402E1A-86A2-4E28-B066-E3F42697FA38}" type="presOf" srcId="{D9A5339F-66A8-47D9-8148-FA602353E6D9}" destId="{5E413D75-2B21-40B5-A8FC-66F8DE7B9DE0}" srcOrd="0" destOrd="0" presId="urn:microsoft.com/office/officeart/2005/8/layout/hierarchy3"/>
    <dgm:cxn modelId="{B17BE221-EB1A-40C4-9102-0EFE32F35C2E}" type="presOf" srcId="{DDF122A9-F17A-4982-9FC4-216FFF502D34}" destId="{49D0CCD1-3A16-41B4-B453-E456745655DF}" srcOrd="0" destOrd="0" presId="urn:microsoft.com/office/officeart/2005/8/layout/hierarchy3"/>
    <dgm:cxn modelId="{CF170223-3FFD-4B36-A78F-A4B55CF21448}" type="presOf" srcId="{69F8AA5D-CB93-4776-A607-B0F06675FDF3}" destId="{CDC63650-F6F1-415B-9FF6-9B7A6E0EE22F}" srcOrd="1" destOrd="0" presId="urn:microsoft.com/office/officeart/2005/8/layout/hierarchy3"/>
    <dgm:cxn modelId="{D2C2AA27-D243-47BA-BCD7-D384822F19AE}" type="presOf" srcId="{7F1835D6-9CD3-4DB0-9060-DC8D27AC717B}" destId="{9782260F-EB24-4208-BCCA-E139D444CFA9}" srcOrd="0" destOrd="0" presId="urn:microsoft.com/office/officeart/2005/8/layout/hierarchy3"/>
    <dgm:cxn modelId="{CAEA3F2C-D277-44EF-BF15-0CC2D8D38D3C}" srcId="{036D7F50-F06D-412B-AF85-47437982DD31}" destId="{D126AFB7-B1CF-4EE1-A67B-D3D31BE1323A}" srcOrd="0" destOrd="0" parTransId="{1DAD374C-5219-4EB4-8D22-1C522118750A}" sibTransId="{76B2F13F-AD13-4125-82EF-9FF8C80B577D}"/>
    <dgm:cxn modelId="{B055F637-1F85-4F2C-83C4-BBFA67F3C251}" type="presOf" srcId="{E9A2E2F2-EB38-4C64-BBEC-8600850C584E}" destId="{4B1D302C-B0A6-4D1A-8D44-32C584849B05}" srcOrd="0" destOrd="0" presId="urn:microsoft.com/office/officeart/2005/8/layout/hierarchy3"/>
    <dgm:cxn modelId="{7D999338-0FAF-42F2-8B64-3518DAAD80C5}" srcId="{B5256164-4B35-40D7-9C1A-E2446E74BFF3}" destId="{036D7F50-F06D-412B-AF85-47437982DD31}" srcOrd="5" destOrd="0" parTransId="{318D4589-366E-45FD-A962-1D4A4212E1AC}" sibTransId="{09E514D3-68A3-4FE4-8058-C6743B3C4C26}"/>
    <dgm:cxn modelId="{B7734940-5110-442C-A6CC-A0DE66AD9601}" type="presOf" srcId="{45D293A2-003F-486F-97D1-87FC86876541}" destId="{A046621D-49E5-4A6C-AC22-5F19D47A4A41}" srcOrd="0" destOrd="0" presId="urn:microsoft.com/office/officeart/2005/8/layout/hierarchy3"/>
    <dgm:cxn modelId="{63D0DD61-04A3-4FC5-83F8-AD1183FB915F}" srcId="{DDF122A9-F17A-4982-9FC4-216FFF502D34}" destId="{F0BF2FB2-938F-4BB6-9F87-23574E4B3616}" srcOrd="0" destOrd="0" parTransId="{832BFF26-896D-4DD7-88E4-7783552CFB88}" sibTransId="{FF49CA6F-86FF-4F2E-AB98-095E3DD1E792}"/>
    <dgm:cxn modelId="{B966B866-365F-46E0-97F7-CA0132070757}" type="presOf" srcId="{3C447240-55B6-421D-8302-93A8875AB387}" destId="{0A64CFF4-673D-48B4-A136-412A0FBD6E13}" srcOrd="0" destOrd="0" presId="urn:microsoft.com/office/officeart/2005/8/layout/hierarchy3"/>
    <dgm:cxn modelId="{66194F47-7ADA-421C-8863-50AA75EC8372}" type="presOf" srcId="{B5A9DC05-680B-4E30-BBDB-38A1C8142376}" destId="{FD39DAA2-0613-4ABD-8BF1-9F66E2FD1790}" srcOrd="0" destOrd="0" presId="urn:microsoft.com/office/officeart/2005/8/layout/hierarchy3"/>
    <dgm:cxn modelId="{F3178868-D1FB-4223-89AD-A316EA795CC9}" srcId="{3C447240-55B6-421D-8302-93A8875AB387}" destId="{BBC1A567-20A7-4607-AB86-91E3683EDA73}" srcOrd="0" destOrd="0" parTransId="{A537D64C-A6D3-456C-B8A9-E358CAE49497}" sibTransId="{6C4FCC2D-750C-47DD-B940-FE7E6DF93DF0}"/>
    <dgm:cxn modelId="{51C05769-223B-415C-A78C-3C70B3AA7576}" srcId="{F78EFC2D-EF89-42DA-977D-E2608843A465}" destId="{6DC44F8B-118B-4500-B23B-B625F4463613}" srcOrd="1" destOrd="0" parTransId="{F776ECA0-AEC3-436F-90FD-4B8E5AF7815E}" sibTransId="{6DBB43A6-0344-4897-A36A-5DF37A775858}"/>
    <dgm:cxn modelId="{C61E664B-140B-4460-B635-F5320EC049C4}" type="presOf" srcId="{6B0A37C9-5E33-4291-BF05-B048FF2CBDE1}" destId="{C1E5B575-BB58-4785-9F55-F4983990037F}" srcOrd="1" destOrd="0" presId="urn:microsoft.com/office/officeart/2005/8/layout/hierarchy3"/>
    <dgm:cxn modelId="{1E2EF14B-70AF-48B2-8CE9-D6E0C28D1818}" type="presOf" srcId="{1DAD374C-5219-4EB4-8D22-1C522118750A}" destId="{EED61747-52D2-4E1B-97FE-D078BC1879B8}" srcOrd="0" destOrd="0" presId="urn:microsoft.com/office/officeart/2005/8/layout/hierarchy3"/>
    <dgm:cxn modelId="{9F01B76D-35EF-4499-BCDB-74D94EEBE895}" srcId="{B5256164-4B35-40D7-9C1A-E2446E74BFF3}" destId="{69F8AA5D-CB93-4776-A607-B0F06675FDF3}" srcOrd="2" destOrd="0" parTransId="{BEAD901E-A96A-4608-9FA2-7A8B79629443}" sibTransId="{C0917FE3-E545-43C7-A745-2EA0631C502E}"/>
    <dgm:cxn modelId="{270D854E-8EBA-49C7-A42E-F5F5AB743C4B}" srcId="{6B0A37C9-5E33-4291-BF05-B048FF2CBDE1}" destId="{7F1835D6-9CD3-4DB0-9060-DC8D27AC717B}" srcOrd="0" destOrd="0" parTransId="{80A5B287-9E6D-4F99-B2C4-CA3E7CF1CE67}" sibTransId="{6C04E96E-C2BE-4266-AAE5-D4AC3F66D221}"/>
    <dgm:cxn modelId="{574A484F-93E0-49BD-93CB-5C16A897EC76}" type="presOf" srcId="{CDC7B624-ABE4-4FB1-BABD-54AD3D9ECC9C}" destId="{024FD8DB-D712-4CA8-8AEE-9005505C07A8}" srcOrd="0" destOrd="0" presId="urn:microsoft.com/office/officeart/2005/8/layout/hierarchy3"/>
    <dgm:cxn modelId="{058E5175-6807-4BC7-AB89-6D4090239555}" type="presOf" srcId="{8B913628-E696-4A90-9CD0-B88818955E96}" destId="{DE9EDFA3-2A60-4AB0-8D87-448F20CDD60B}" srcOrd="0" destOrd="0" presId="urn:microsoft.com/office/officeart/2005/8/layout/hierarchy3"/>
    <dgm:cxn modelId="{EAD98175-8AA7-4B74-8C89-3A56AE9DA09D}" srcId="{F78EFC2D-EF89-42DA-977D-E2608843A465}" destId="{CDC7B624-ABE4-4FB1-BABD-54AD3D9ECC9C}" srcOrd="0" destOrd="0" parTransId="{8B913628-E696-4A90-9CD0-B88818955E96}" sibTransId="{01CAFACC-48F1-457A-9218-02CAA9098C6F}"/>
    <dgm:cxn modelId="{0C198375-319D-46C6-8788-7A5C8EAF3592}" srcId="{69F8AA5D-CB93-4776-A607-B0F06675FDF3}" destId="{E568C498-F901-43D1-87E7-33E752550230}" srcOrd="0" destOrd="0" parTransId="{45D293A2-003F-486F-97D1-87FC86876541}" sibTransId="{500E7141-5023-47D3-847A-40DBFFA8ABB6}"/>
    <dgm:cxn modelId="{DF218177-89E2-401B-8D08-30D23608263C}" type="presOf" srcId="{B5256164-4B35-40D7-9C1A-E2446E74BFF3}" destId="{40C906E4-DECD-4144-BE23-47DC6DD24A65}" srcOrd="0" destOrd="0" presId="urn:microsoft.com/office/officeart/2005/8/layout/hierarchy3"/>
    <dgm:cxn modelId="{B68B6B58-5860-4B33-8EE3-48D7F86C9561}" srcId="{69F8AA5D-CB93-4776-A607-B0F06675FDF3}" destId="{872DED6A-4B4F-4EB1-9ECA-E3978FDBC9C6}" srcOrd="1" destOrd="0" parTransId="{1762A1D5-8F92-4827-9924-BD55A85DD800}" sibTransId="{6BF65DBC-B3ED-45F1-8E8A-D469F6149ED9}"/>
    <dgm:cxn modelId="{2F234E84-2B34-4B7B-A26C-D543EC98BF92}" srcId="{B5256164-4B35-40D7-9C1A-E2446E74BFF3}" destId="{6B0A37C9-5E33-4291-BF05-B048FF2CBDE1}" srcOrd="4" destOrd="0" parTransId="{AE67B9CE-0992-43D3-86B7-A89749F25107}" sibTransId="{2EE40966-7906-4193-98E5-15CF244FFFFE}"/>
    <dgm:cxn modelId="{E7F95487-DE39-4550-BAC5-A74625D72D68}" srcId="{036D7F50-F06D-412B-AF85-47437982DD31}" destId="{D2FC5F9E-FDC9-42E0-9D9E-8E0DFFAB73E5}" srcOrd="3" destOrd="0" parTransId="{E9A2E2F2-EB38-4C64-BBEC-8600850C584E}" sibTransId="{241F5EE6-BFCF-452B-80BE-5295727F00DC}"/>
    <dgm:cxn modelId="{A50BAB88-D8A8-42CE-BD37-17520416FF4C}" type="presOf" srcId="{45673C8C-5684-44FA-8DCC-866748D7E6CC}" destId="{CE6C8E8B-1E69-4053-AE2B-6D864C7D1946}" srcOrd="0" destOrd="0" presId="urn:microsoft.com/office/officeart/2005/8/layout/hierarchy3"/>
    <dgm:cxn modelId="{96FB368A-F906-469F-A458-7B773B61D7D8}" type="presOf" srcId="{DD37B08B-13CF-4006-AE8F-89C1E2D2A7C0}" destId="{515A4F71-766A-4CB2-83ED-39FD2A866C65}" srcOrd="0" destOrd="0" presId="urn:microsoft.com/office/officeart/2005/8/layout/hierarchy3"/>
    <dgm:cxn modelId="{9C36B38C-4A3C-46B8-9F34-ACA8BC120C1E}" type="presOf" srcId="{F78EFC2D-EF89-42DA-977D-E2608843A465}" destId="{19CEB9E6-E796-4A7D-BF47-CA66C747663E}" srcOrd="1" destOrd="0" presId="urn:microsoft.com/office/officeart/2005/8/layout/hierarchy3"/>
    <dgm:cxn modelId="{9067648F-D4C1-4A8C-BFF9-82BFDF907ECB}" type="presOf" srcId="{80A5B287-9E6D-4F99-B2C4-CA3E7CF1CE67}" destId="{779D7B6F-F231-455F-ABA8-B81F47987B6C}" srcOrd="0" destOrd="0" presId="urn:microsoft.com/office/officeart/2005/8/layout/hierarchy3"/>
    <dgm:cxn modelId="{E61F578F-C815-4F15-BC9E-EA3947502878}" type="presOf" srcId="{1421B1A6-3759-4D0F-AE52-3FF090EEDDD3}" destId="{D3B85007-EE08-4CA2-A936-5657D912902A}" srcOrd="0" destOrd="0" presId="urn:microsoft.com/office/officeart/2005/8/layout/hierarchy3"/>
    <dgm:cxn modelId="{D23D1C90-8768-43E5-B01C-3335C6100A9D}" type="presOf" srcId="{3C447240-55B6-421D-8302-93A8875AB387}" destId="{5CA6B215-239B-43AE-B2D7-56D797654E57}" srcOrd="1" destOrd="0" presId="urn:microsoft.com/office/officeart/2005/8/layout/hierarchy3"/>
    <dgm:cxn modelId="{1CD76F93-20F8-431E-A01E-4C82EFB9F772}" type="presOf" srcId="{6B0A37C9-5E33-4291-BF05-B048FF2CBDE1}" destId="{D4F7D003-D984-418A-8677-2122A7868804}" srcOrd="0" destOrd="0" presId="urn:microsoft.com/office/officeart/2005/8/layout/hierarchy3"/>
    <dgm:cxn modelId="{7FE2CA93-4507-41D1-8F4F-240B281AFBD8}" srcId="{DDF122A9-F17A-4982-9FC4-216FFF502D34}" destId="{9C2B0993-D28F-4717-9F29-694C54CED047}" srcOrd="1" destOrd="0" parTransId="{CD5AF311-45AC-4C69-A1EE-0A375EC69E3A}" sibTransId="{150E485B-2A54-4FE6-BD8D-967E4A127354}"/>
    <dgm:cxn modelId="{4302039E-1163-4DFF-B662-352299690861}" type="presOf" srcId="{31015E8A-9400-4166-8825-D7BBAF9923A5}" destId="{A3E10858-8DE2-466F-B934-E8EA7BE7577F}" srcOrd="0" destOrd="0" presId="urn:microsoft.com/office/officeart/2005/8/layout/hierarchy3"/>
    <dgm:cxn modelId="{E27AD29F-895B-4ECB-AC65-2043CF63CC9F}" type="presOf" srcId="{910059FA-483F-4376-9E8E-A2AD9C618DBE}" destId="{8A127F2E-E8AD-4913-AA41-23906B26C6F3}" srcOrd="0" destOrd="0" presId="urn:microsoft.com/office/officeart/2005/8/layout/hierarchy3"/>
    <dgm:cxn modelId="{4E178DA1-91E2-4016-A48E-7485C3220A71}" type="presOf" srcId="{1E5C5C5C-9558-4CF9-B203-2A31A30E3F33}" destId="{51A20CF2-9D27-42F8-8506-4476C65FCB31}" srcOrd="0" destOrd="0" presId="urn:microsoft.com/office/officeart/2005/8/layout/hierarchy3"/>
    <dgm:cxn modelId="{277BDBA1-7160-4779-BB1D-F0898AA112C3}" type="presOf" srcId="{832BFF26-896D-4DD7-88E4-7783552CFB88}" destId="{127AF8B9-805C-465C-9FD2-D1E7AB78BB02}" srcOrd="0" destOrd="0" presId="urn:microsoft.com/office/officeart/2005/8/layout/hierarchy3"/>
    <dgm:cxn modelId="{6FE19FA4-DA5B-4D39-B391-800751B37001}" type="presOf" srcId="{F0BF2FB2-938F-4BB6-9F87-23574E4B3616}" destId="{5A0741B9-6CBC-44C4-A465-DC8C14605031}" srcOrd="0" destOrd="0" presId="urn:microsoft.com/office/officeart/2005/8/layout/hierarchy3"/>
    <dgm:cxn modelId="{453641A6-A0E0-4965-A73C-2584C3AF69C2}" srcId="{F78EFC2D-EF89-42DA-977D-E2608843A465}" destId="{1E5C5C5C-9558-4CF9-B203-2A31A30E3F33}" srcOrd="2" destOrd="0" parTransId="{DD37B08B-13CF-4006-AE8F-89C1E2D2A7C0}" sibTransId="{27D668AD-A0EE-4D2F-9EA9-8B2948DA1FFB}"/>
    <dgm:cxn modelId="{92F675A7-F4BC-4C25-97B4-74542AE909B6}" type="presOf" srcId="{3B41FB92-2741-4E09-9786-7D2CAE811018}" destId="{89C4A5BA-1209-4406-932C-95F6AA2B3CE1}" srcOrd="0" destOrd="0" presId="urn:microsoft.com/office/officeart/2005/8/layout/hierarchy3"/>
    <dgm:cxn modelId="{7E2588A7-41CF-49D1-9C63-F6E4026EEA44}" type="presOf" srcId="{69F8AA5D-CB93-4776-A607-B0F06675FDF3}" destId="{38867B05-CB42-47CA-971F-E9C6E1D5BBA8}" srcOrd="0" destOrd="0" presId="urn:microsoft.com/office/officeart/2005/8/layout/hierarchy3"/>
    <dgm:cxn modelId="{7EE3ADA7-DC41-4C11-A649-80CED2C403AA}" type="presOf" srcId="{7F94D763-B43E-4E91-8DB1-369FFA50F47D}" destId="{A34D479B-44F0-41CD-B98D-B40452393440}" srcOrd="0" destOrd="0" presId="urn:microsoft.com/office/officeart/2005/8/layout/hierarchy3"/>
    <dgm:cxn modelId="{0F6CC4A8-3B17-40C8-8814-7B7CF28E593B}" srcId="{6B0A37C9-5E33-4291-BF05-B048FF2CBDE1}" destId="{23830736-4973-4D25-8F91-50E40872BBBF}" srcOrd="1" destOrd="0" parTransId="{31015E8A-9400-4166-8825-D7BBAF9923A5}" sibTransId="{A803FCAA-CD01-4F2C-A0BC-C762A764C294}"/>
    <dgm:cxn modelId="{683C42A9-DC60-41F7-9296-E936DB4008C7}" type="presOf" srcId="{D2FC5F9E-FDC9-42E0-9D9E-8E0DFFAB73E5}" destId="{343290F4-1BD8-44DF-88A3-587AF871DD97}" srcOrd="0" destOrd="0" presId="urn:microsoft.com/office/officeart/2005/8/layout/hierarchy3"/>
    <dgm:cxn modelId="{1A29B9AC-3ED9-497F-8921-B916F8CF1247}" srcId="{3C447240-55B6-421D-8302-93A8875AB387}" destId="{45673C8C-5684-44FA-8DCC-866748D7E6CC}" srcOrd="1" destOrd="0" parTransId="{7F94D763-B43E-4E91-8DB1-369FFA50F47D}" sibTransId="{C314F8D2-7600-4374-A4AA-9169BB2A4562}"/>
    <dgm:cxn modelId="{C7EBCABE-C8B1-4EEC-90F3-630D47F2C26D}" type="presOf" srcId="{A537D64C-A6D3-456C-B8A9-E358CAE49497}" destId="{93589884-E715-4B60-88A0-CC43F0EF0AB7}" srcOrd="0" destOrd="0" presId="urn:microsoft.com/office/officeart/2005/8/layout/hierarchy3"/>
    <dgm:cxn modelId="{8207C6C1-92A3-4109-88BC-A260F40550F5}" srcId="{B5256164-4B35-40D7-9C1A-E2446E74BFF3}" destId="{3C447240-55B6-421D-8302-93A8875AB387}" srcOrd="0" destOrd="0" parTransId="{081BBB57-7A7B-4AAE-B71F-0E85672E4619}" sibTransId="{23084466-11D8-4626-B372-00F3AF9BE669}"/>
    <dgm:cxn modelId="{47EAE2C8-7854-41BA-951C-70319E7E73FF}" srcId="{036D7F50-F06D-412B-AF85-47437982DD31}" destId="{3B41FB92-2741-4E09-9786-7D2CAE811018}" srcOrd="2" destOrd="0" parTransId="{1421B1A6-3759-4D0F-AE52-3FF090EEDDD3}" sibTransId="{F81EA791-51E3-4D75-AC55-1325FE614836}"/>
    <dgm:cxn modelId="{DA8972CC-D78D-49B8-AE32-674AC62D65A1}" type="presOf" srcId="{D126AFB7-B1CF-4EE1-A67B-D3D31BE1323A}" destId="{6B270AB7-70DF-4AFB-987B-4AB8088B6DD1}" srcOrd="0" destOrd="0" presId="urn:microsoft.com/office/officeart/2005/8/layout/hierarchy3"/>
    <dgm:cxn modelId="{282B94D6-956F-4915-A901-E051D71B2111}" type="presOf" srcId="{036D7F50-F06D-412B-AF85-47437982DD31}" destId="{15ADCE3A-9693-47F9-9C96-9512D06B3679}" srcOrd="0" destOrd="0" presId="urn:microsoft.com/office/officeart/2005/8/layout/hierarchy3"/>
    <dgm:cxn modelId="{086BC0DB-DEBD-4BA3-AF13-ACD28CE2AE35}" type="presOf" srcId="{872DED6A-4B4F-4EB1-9ECA-E3978FDBC9C6}" destId="{EBDA54E1-8069-4687-BAA5-D17FF28F15CB}" srcOrd="0" destOrd="0" presId="urn:microsoft.com/office/officeart/2005/8/layout/hierarchy3"/>
    <dgm:cxn modelId="{3AB5A6EF-8D14-46BA-AF15-08054A1733BD}" type="presOf" srcId="{99C046C1-B960-4F9D-8527-BCA252047A03}" destId="{F1559AEF-ED68-4CB4-9E5C-F7A3E69B25BA}" srcOrd="0" destOrd="0" presId="urn:microsoft.com/office/officeart/2005/8/layout/hierarchy3"/>
    <dgm:cxn modelId="{4CBEDEF0-2912-4FBE-8A37-A28BDB4CC86C}" type="presOf" srcId="{F78EFC2D-EF89-42DA-977D-E2608843A465}" destId="{9CA52A5D-47BB-4285-98E2-2C2AC155F456}" srcOrd="0" destOrd="0" presId="urn:microsoft.com/office/officeart/2005/8/layout/hierarchy3"/>
    <dgm:cxn modelId="{1962F2F4-9C82-41E3-9B14-4C2876853EC2}" srcId="{036D7F50-F06D-412B-AF85-47437982DD31}" destId="{D9A5339F-66A8-47D9-8148-FA602353E6D9}" srcOrd="1" destOrd="0" parTransId="{99C046C1-B960-4F9D-8527-BCA252047A03}" sibTransId="{FFDE2A30-8F1A-4E23-BE0B-65DBF209AB18}"/>
    <dgm:cxn modelId="{B3BB1FF6-478A-44EA-811A-AED56509FC19}" type="presOf" srcId="{BBC1A567-20A7-4607-AB86-91E3683EDA73}" destId="{73406552-9B60-4EC5-8F2D-8DA5994E915D}" srcOrd="0" destOrd="0" presId="urn:microsoft.com/office/officeart/2005/8/layout/hierarchy3"/>
    <dgm:cxn modelId="{DF0A63F7-D8B7-4DE7-A96B-37430747C53A}" type="presOf" srcId="{1762A1D5-8F92-4827-9924-BD55A85DD800}" destId="{5BE24712-E475-40A5-8BC6-F8C3E6213023}" srcOrd="0" destOrd="0" presId="urn:microsoft.com/office/officeart/2005/8/layout/hierarchy3"/>
    <dgm:cxn modelId="{00AA90F7-761C-4AB8-9178-E510B3F6B665}" type="presOf" srcId="{E568C498-F901-43D1-87E7-33E752550230}" destId="{34D5D238-AE5F-457D-B02F-E54AF31BFABC}" srcOrd="0" destOrd="0" presId="urn:microsoft.com/office/officeart/2005/8/layout/hierarchy3"/>
    <dgm:cxn modelId="{1C75DAFB-2316-4A05-8DA0-EBE7B2C11DF7}" type="presOf" srcId="{CD5AF311-45AC-4C69-A1EE-0A375EC69E3A}" destId="{52006CC2-E50E-4F7F-A77D-805122D2B798}" srcOrd="0" destOrd="0" presId="urn:microsoft.com/office/officeart/2005/8/layout/hierarchy3"/>
    <dgm:cxn modelId="{40E9F6FF-729E-4166-A2D7-85F6EA53C85B}" type="presOf" srcId="{DDF122A9-F17A-4982-9FC4-216FFF502D34}" destId="{C5E11660-2674-43D7-9127-9EF466702D76}" srcOrd="1" destOrd="0" presId="urn:microsoft.com/office/officeart/2005/8/layout/hierarchy3"/>
    <dgm:cxn modelId="{5DAA6B09-8CC6-4F35-A6EA-03F5E3C86621}" type="presParOf" srcId="{40C906E4-DECD-4144-BE23-47DC6DD24A65}" destId="{EE06DF31-A759-484B-B558-B83C0C5D3567}" srcOrd="0" destOrd="0" presId="urn:microsoft.com/office/officeart/2005/8/layout/hierarchy3"/>
    <dgm:cxn modelId="{2D0C2C28-AD32-4807-9EC3-554026A496ED}" type="presParOf" srcId="{EE06DF31-A759-484B-B558-B83C0C5D3567}" destId="{5EDC4870-0C58-4494-90AA-110D1705B50E}" srcOrd="0" destOrd="0" presId="urn:microsoft.com/office/officeart/2005/8/layout/hierarchy3"/>
    <dgm:cxn modelId="{CD851DE9-B32C-41A7-BB19-CBE91BD46FD1}" type="presParOf" srcId="{5EDC4870-0C58-4494-90AA-110D1705B50E}" destId="{0A64CFF4-673D-48B4-A136-412A0FBD6E13}" srcOrd="0" destOrd="0" presId="urn:microsoft.com/office/officeart/2005/8/layout/hierarchy3"/>
    <dgm:cxn modelId="{69DEF0ED-D43F-4643-99DC-62449683DFAE}" type="presParOf" srcId="{5EDC4870-0C58-4494-90AA-110D1705B50E}" destId="{5CA6B215-239B-43AE-B2D7-56D797654E57}" srcOrd="1" destOrd="0" presId="urn:microsoft.com/office/officeart/2005/8/layout/hierarchy3"/>
    <dgm:cxn modelId="{890DD181-C0E6-440E-9679-ADD60730B1B5}" type="presParOf" srcId="{EE06DF31-A759-484B-B558-B83C0C5D3567}" destId="{F5939CE8-FD90-4AA2-B798-66B32EF92CCD}" srcOrd="1" destOrd="0" presId="urn:microsoft.com/office/officeart/2005/8/layout/hierarchy3"/>
    <dgm:cxn modelId="{9EFEF003-0CB2-4A37-A3EF-C6812A3A9CFE}" type="presParOf" srcId="{F5939CE8-FD90-4AA2-B798-66B32EF92CCD}" destId="{93589884-E715-4B60-88A0-CC43F0EF0AB7}" srcOrd="0" destOrd="0" presId="urn:microsoft.com/office/officeart/2005/8/layout/hierarchy3"/>
    <dgm:cxn modelId="{34483E30-9A24-4353-9FB4-4E6C5ED495CA}" type="presParOf" srcId="{F5939CE8-FD90-4AA2-B798-66B32EF92CCD}" destId="{73406552-9B60-4EC5-8F2D-8DA5994E915D}" srcOrd="1" destOrd="0" presId="urn:microsoft.com/office/officeart/2005/8/layout/hierarchy3"/>
    <dgm:cxn modelId="{ED1A3643-0155-4DB9-B51E-A18E6CC56DF7}" type="presParOf" srcId="{F5939CE8-FD90-4AA2-B798-66B32EF92CCD}" destId="{A34D479B-44F0-41CD-B98D-B40452393440}" srcOrd="2" destOrd="0" presId="urn:microsoft.com/office/officeart/2005/8/layout/hierarchy3"/>
    <dgm:cxn modelId="{41A78B9E-EA8C-4BC7-8266-5DB4F54211B9}" type="presParOf" srcId="{F5939CE8-FD90-4AA2-B798-66B32EF92CCD}" destId="{CE6C8E8B-1E69-4053-AE2B-6D864C7D1946}" srcOrd="3" destOrd="0" presId="urn:microsoft.com/office/officeart/2005/8/layout/hierarchy3"/>
    <dgm:cxn modelId="{C160C546-C2B1-4D65-ADB4-DDA456AA3A88}" type="presParOf" srcId="{F5939CE8-FD90-4AA2-B798-66B32EF92CCD}" destId="{8A127F2E-E8AD-4913-AA41-23906B26C6F3}" srcOrd="4" destOrd="0" presId="urn:microsoft.com/office/officeart/2005/8/layout/hierarchy3"/>
    <dgm:cxn modelId="{B4EB141C-11DB-4EB6-8DD4-5AA85E3F9974}" type="presParOf" srcId="{F5939CE8-FD90-4AA2-B798-66B32EF92CCD}" destId="{FD39DAA2-0613-4ABD-8BF1-9F66E2FD1790}" srcOrd="5" destOrd="0" presId="urn:microsoft.com/office/officeart/2005/8/layout/hierarchy3"/>
    <dgm:cxn modelId="{7253BC2F-AC38-41C1-AAF9-EC5CDCC284FD}" type="presParOf" srcId="{40C906E4-DECD-4144-BE23-47DC6DD24A65}" destId="{4C7A8E44-D127-46B1-A96A-CD35F1B81E46}" srcOrd="1" destOrd="0" presId="urn:microsoft.com/office/officeart/2005/8/layout/hierarchy3"/>
    <dgm:cxn modelId="{9880A9B8-E18D-42C3-B08D-8B94427CC99C}" type="presParOf" srcId="{4C7A8E44-D127-46B1-A96A-CD35F1B81E46}" destId="{97997698-BA65-4A0E-918D-81F1800397C8}" srcOrd="0" destOrd="0" presId="urn:microsoft.com/office/officeart/2005/8/layout/hierarchy3"/>
    <dgm:cxn modelId="{702CF2A3-69F9-4C79-A7DE-C25B91423E00}" type="presParOf" srcId="{97997698-BA65-4A0E-918D-81F1800397C8}" destId="{9CA52A5D-47BB-4285-98E2-2C2AC155F456}" srcOrd="0" destOrd="0" presId="urn:microsoft.com/office/officeart/2005/8/layout/hierarchy3"/>
    <dgm:cxn modelId="{14330E38-0783-4992-8CCD-FD15BE4AD2EE}" type="presParOf" srcId="{97997698-BA65-4A0E-918D-81F1800397C8}" destId="{19CEB9E6-E796-4A7D-BF47-CA66C747663E}" srcOrd="1" destOrd="0" presId="urn:microsoft.com/office/officeart/2005/8/layout/hierarchy3"/>
    <dgm:cxn modelId="{1A6C70A3-73D5-4671-8573-2FDBABDF5ED7}" type="presParOf" srcId="{4C7A8E44-D127-46B1-A96A-CD35F1B81E46}" destId="{2B32F790-D810-456D-97C2-2B2FA5A12BD5}" srcOrd="1" destOrd="0" presId="urn:microsoft.com/office/officeart/2005/8/layout/hierarchy3"/>
    <dgm:cxn modelId="{211FD7D5-B67E-425F-BC28-45F88BCB5166}" type="presParOf" srcId="{2B32F790-D810-456D-97C2-2B2FA5A12BD5}" destId="{DE9EDFA3-2A60-4AB0-8D87-448F20CDD60B}" srcOrd="0" destOrd="0" presId="urn:microsoft.com/office/officeart/2005/8/layout/hierarchy3"/>
    <dgm:cxn modelId="{3BC74768-44E7-4809-947A-9F4F28B87874}" type="presParOf" srcId="{2B32F790-D810-456D-97C2-2B2FA5A12BD5}" destId="{024FD8DB-D712-4CA8-8AEE-9005505C07A8}" srcOrd="1" destOrd="0" presId="urn:microsoft.com/office/officeart/2005/8/layout/hierarchy3"/>
    <dgm:cxn modelId="{E08F610C-D1E8-41B9-B73D-79B525679F54}" type="presParOf" srcId="{2B32F790-D810-456D-97C2-2B2FA5A12BD5}" destId="{6826EEC2-BD55-4B3D-B9D6-40ABA7E384A5}" srcOrd="2" destOrd="0" presId="urn:microsoft.com/office/officeart/2005/8/layout/hierarchy3"/>
    <dgm:cxn modelId="{210D548F-9E52-41EA-AB89-5B32171B8AB6}" type="presParOf" srcId="{2B32F790-D810-456D-97C2-2B2FA5A12BD5}" destId="{02AF419C-E444-4859-A1AB-A08FB07DBFD5}" srcOrd="3" destOrd="0" presId="urn:microsoft.com/office/officeart/2005/8/layout/hierarchy3"/>
    <dgm:cxn modelId="{49DA545F-F5E2-4F30-B05E-E66DDCDB4F30}" type="presParOf" srcId="{2B32F790-D810-456D-97C2-2B2FA5A12BD5}" destId="{515A4F71-766A-4CB2-83ED-39FD2A866C65}" srcOrd="4" destOrd="0" presId="urn:microsoft.com/office/officeart/2005/8/layout/hierarchy3"/>
    <dgm:cxn modelId="{37162C75-6180-4E98-8582-2F28BF838F1D}" type="presParOf" srcId="{2B32F790-D810-456D-97C2-2B2FA5A12BD5}" destId="{51A20CF2-9D27-42F8-8506-4476C65FCB31}" srcOrd="5" destOrd="0" presId="urn:microsoft.com/office/officeart/2005/8/layout/hierarchy3"/>
    <dgm:cxn modelId="{0CB7F5CD-5CBE-40D4-8D3A-D904A3C015B2}" type="presParOf" srcId="{40C906E4-DECD-4144-BE23-47DC6DD24A65}" destId="{97D33F8E-C1C4-4EBF-8A4F-3BA232E88F80}" srcOrd="2" destOrd="0" presId="urn:microsoft.com/office/officeart/2005/8/layout/hierarchy3"/>
    <dgm:cxn modelId="{6418DBD8-0EAB-47E9-BD4A-C248B2122DF9}" type="presParOf" srcId="{97D33F8E-C1C4-4EBF-8A4F-3BA232E88F80}" destId="{C08B3790-63B0-411C-8A6A-BA12DFB25949}" srcOrd="0" destOrd="0" presId="urn:microsoft.com/office/officeart/2005/8/layout/hierarchy3"/>
    <dgm:cxn modelId="{22F39468-9387-4F53-9EB6-95E2CFBB59AC}" type="presParOf" srcId="{C08B3790-63B0-411C-8A6A-BA12DFB25949}" destId="{38867B05-CB42-47CA-971F-E9C6E1D5BBA8}" srcOrd="0" destOrd="0" presId="urn:microsoft.com/office/officeart/2005/8/layout/hierarchy3"/>
    <dgm:cxn modelId="{7400685B-C48D-4D10-8081-BC60D7376699}" type="presParOf" srcId="{C08B3790-63B0-411C-8A6A-BA12DFB25949}" destId="{CDC63650-F6F1-415B-9FF6-9B7A6E0EE22F}" srcOrd="1" destOrd="0" presId="urn:microsoft.com/office/officeart/2005/8/layout/hierarchy3"/>
    <dgm:cxn modelId="{E28000B7-6A8D-4BAB-AE38-FC630EC2DC4D}" type="presParOf" srcId="{97D33F8E-C1C4-4EBF-8A4F-3BA232E88F80}" destId="{F8D26B14-0C02-4676-B518-77C6E11F27B8}" srcOrd="1" destOrd="0" presId="urn:microsoft.com/office/officeart/2005/8/layout/hierarchy3"/>
    <dgm:cxn modelId="{A18DEEC9-18EE-45EB-9A25-C3AD8D927C47}" type="presParOf" srcId="{F8D26B14-0C02-4676-B518-77C6E11F27B8}" destId="{A046621D-49E5-4A6C-AC22-5F19D47A4A41}" srcOrd="0" destOrd="0" presId="urn:microsoft.com/office/officeart/2005/8/layout/hierarchy3"/>
    <dgm:cxn modelId="{B5F615D5-B458-4A11-A9B5-304799D2ADE6}" type="presParOf" srcId="{F8D26B14-0C02-4676-B518-77C6E11F27B8}" destId="{34D5D238-AE5F-457D-B02F-E54AF31BFABC}" srcOrd="1" destOrd="0" presId="urn:microsoft.com/office/officeart/2005/8/layout/hierarchy3"/>
    <dgm:cxn modelId="{7B10C7BC-6660-4A22-A316-67E0E819F260}" type="presParOf" srcId="{F8D26B14-0C02-4676-B518-77C6E11F27B8}" destId="{5BE24712-E475-40A5-8BC6-F8C3E6213023}" srcOrd="2" destOrd="0" presId="urn:microsoft.com/office/officeart/2005/8/layout/hierarchy3"/>
    <dgm:cxn modelId="{3665CD90-91E1-4486-929A-22CEAAF75AB3}" type="presParOf" srcId="{F8D26B14-0C02-4676-B518-77C6E11F27B8}" destId="{EBDA54E1-8069-4687-BAA5-D17FF28F15CB}" srcOrd="3" destOrd="0" presId="urn:microsoft.com/office/officeart/2005/8/layout/hierarchy3"/>
    <dgm:cxn modelId="{60ABCAA8-3FDB-4946-93C9-88E534147A4E}" type="presParOf" srcId="{40C906E4-DECD-4144-BE23-47DC6DD24A65}" destId="{FBA671B7-1032-4600-A888-EEECDD08849E}" srcOrd="3" destOrd="0" presId="urn:microsoft.com/office/officeart/2005/8/layout/hierarchy3"/>
    <dgm:cxn modelId="{9527A6D7-661A-4D8A-B58F-AF75B666DC99}" type="presParOf" srcId="{FBA671B7-1032-4600-A888-EEECDD08849E}" destId="{68ABD0D8-07A9-4E8E-A76B-8111720CA5C1}" srcOrd="0" destOrd="0" presId="urn:microsoft.com/office/officeart/2005/8/layout/hierarchy3"/>
    <dgm:cxn modelId="{F545782B-80D6-4375-82E6-40A67CF1F3EE}" type="presParOf" srcId="{68ABD0D8-07A9-4E8E-A76B-8111720CA5C1}" destId="{49D0CCD1-3A16-41B4-B453-E456745655DF}" srcOrd="0" destOrd="0" presId="urn:microsoft.com/office/officeart/2005/8/layout/hierarchy3"/>
    <dgm:cxn modelId="{339C281C-4EFC-4AFC-AD6E-EB0C502DC5BB}" type="presParOf" srcId="{68ABD0D8-07A9-4E8E-A76B-8111720CA5C1}" destId="{C5E11660-2674-43D7-9127-9EF466702D76}" srcOrd="1" destOrd="0" presId="urn:microsoft.com/office/officeart/2005/8/layout/hierarchy3"/>
    <dgm:cxn modelId="{19AE23FF-D46B-412E-ACCB-1CE7B2DD892C}" type="presParOf" srcId="{FBA671B7-1032-4600-A888-EEECDD08849E}" destId="{FE0D7822-C23E-4B21-96F6-415865C5B5F1}" srcOrd="1" destOrd="0" presId="urn:microsoft.com/office/officeart/2005/8/layout/hierarchy3"/>
    <dgm:cxn modelId="{9FFF3F61-99EE-48E2-89A7-7EB5B87535F7}" type="presParOf" srcId="{FE0D7822-C23E-4B21-96F6-415865C5B5F1}" destId="{127AF8B9-805C-465C-9FD2-D1E7AB78BB02}" srcOrd="0" destOrd="0" presId="urn:microsoft.com/office/officeart/2005/8/layout/hierarchy3"/>
    <dgm:cxn modelId="{0DE55F57-E33C-4182-BAFC-7AB2F2DC2A52}" type="presParOf" srcId="{FE0D7822-C23E-4B21-96F6-415865C5B5F1}" destId="{5A0741B9-6CBC-44C4-A465-DC8C14605031}" srcOrd="1" destOrd="0" presId="urn:microsoft.com/office/officeart/2005/8/layout/hierarchy3"/>
    <dgm:cxn modelId="{28908FA2-A6AF-41AD-9DA5-48DDBFBCA0E8}" type="presParOf" srcId="{FE0D7822-C23E-4B21-96F6-415865C5B5F1}" destId="{52006CC2-E50E-4F7F-A77D-805122D2B798}" srcOrd="2" destOrd="0" presId="urn:microsoft.com/office/officeart/2005/8/layout/hierarchy3"/>
    <dgm:cxn modelId="{DB87DA00-D386-42A7-8CE7-8F862D487161}" type="presParOf" srcId="{FE0D7822-C23E-4B21-96F6-415865C5B5F1}" destId="{9E9F2437-08F6-4C84-9233-1A0809373355}" srcOrd="3" destOrd="0" presId="urn:microsoft.com/office/officeart/2005/8/layout/hierarchy3"/>
    <dgm:cxn modelId="{A71CF2BB-20CD-46FB-8AAB-050054E454EF}" type="presParOf" srcId="{40C906E4-DECD-4144-BE23-47DC6DD24A65}" destId="{EC82B8EB-8DAA-4E6F-B488-DB32027DB2FB}" srcOrd="4" destOrd="0" presId="urn:microsoft.com/office/officeart/2005/8/layout/hierarchy3"/>
    <dgm:cxn modelId="{2DE2C452-A15E-472B-9A3B-C8FA26553FA4}" type="presParOf" srcId="{EC82B8EB-8DAA-4E6F-B488-DB32027DB2FB}" destId="{F16713DE-D472-413E-952C-8709ED8B55A8}" srcOrd="0" destOrd="0" presId="urn:microsoft.com/office/officeart/2005/8/layout/hierarchy3"/>
    <dgm:cxn modelId="{1BFBB92A-F21C-45FF-9890-F318327E16EB}" type="presParOf" srcId="{F16713DE-D472-413E-952C-8709ED8B55A8}" destId="{D4F7D003-D984-418A-8677-2122A7868804}" srcOrd="0" destOrd="0" presId="urn:microsoft.com/office/officeart/2005/8/layout/hierarchy3"/>
    <dgm:cxn modelId="{4EE8684B-ADB5-41A7-87C6-3D3F15264374}" type="presParOf" srcId="{F16713DE-D472-413E-952C-8709ED8B55A8}" destId="{C1E5B575-BB58-4785-9F55-F4983990037F}" srcOrd="1" destOrd="0" presId="urn:microsoft.com/office/officeart/2005/8/layout/hierarchy3"/>
    <dgm:cxn modelId="{4D6F8FFD-2B22-4078-9CF5-9234C55035E7}" type="presParOf" srcId="{EC82B8EB-8DAA-4E6F-B488-DB32027DB2FB}" destId="{1E4DFAC4-9FE5-460F-8908-BB5F725640DA}" srcOrd="1" destOrd="0" presId="urn:microsoft.com/office/officeart/2005/8/layout/hierarchy3"/>
    <dgm:cxn modelId="{DBCE5A38-1C5C-42A4-8573-B7BE836FFCC8}" type="presParOf" srcId="{1E4DFAC4-9FE5-460F-8908-BB5F725640DA}" destId="{779D7B6F-F231-455F-ABA8-B81F47987B6C}" srcOrd="0" destOrd="0" presId="urn:microsoft.com/office/officeart/2005/8/layout/hierarchy3"/>
    <dgm:cxn modelId="{0523A8BB-78CE-4506-A309-E1577C7707E5}" type="presParOf" srcId="{1E4DFAC4-9FE5-460F-8908-BB5F725640DA}" destId="{9782260F-EB24-4208-BCCA-E139D444CFA9}" srcOrd="1" destOrd="0" presId="urn:microsoft.com/office/officeart/2005/8/layout/hierarchy3"/>
    <dgm:cxn modelId="{C23C724C-0633-4E83-97AA-E84193EA4C26}" type="presParOf" srcId="{1E4DFAC4-9FE5-460F-8908-BB5F725640DA}" destId="{A3E10858-8DE2-466F-B934-E8EA7BE7577F}" srcOrd="2" destOrd="0" presId="urn:microsoft.com/office/officeart/2005/8/layout/hierarchy3"/>
    <dgm:cxn modelId="{A0A29BED-A28E-44D5-8EA8-0E4BB87FEC79}" type="presParOf" srcId="{1E4DFAC4-9FE5-460F-8908-BB5F725640DA}" destId="{21B0F38E-DF6F-49CD-8756-56ED591C2081}" srcOrd="3" destOrd="0" presId="urn:microsoft.com/office/officeart/2005/8/layout/hierarchy3"/>
    <dgm:cxn modelId="{4B3354F1-03B4-4D09-A3CE-B4508AD3CFD0}" type="presParOf" srcId="{40C906E4-DECD-4144-BE23-47DC6DD24A65}" destId="{FA7ABF6D-8C5C-4498-BE50-D65321D360CD}" srcOrd="5" destOrd="0" presId="urn:microsoft.com/office/officeart/2005/8/layout/hierarchy3"/>
    <dgm:cxn modelId="{81312AA0-FCAE-4C4F-926D-7ABAB698CF99}" type="presParOf" srcId="{FA7ABF6D-8C5C-4498-BE50-D65321D360CD}" destId="{5C370B60-C6B2-4A27-8BC8-190DDE93C3A2}" srcOrd="0" destOrd="0" presId="urn:microsoft.com/office/officeart/2005/8/layout/hierarchy3"/>
    <dgm:cxn modelId="{3D830E98-6B6A-4562-9BF7-1CDDE06676BA}" type="presParOf" srcId="{5C370B60-C6B2-4A27-8BC8-190DDE93C3A2}" destId="{15ADCE3A-9693-47F9-9C96-9512D06B3679}" srcOrd="0" destOrd="0" presId="urn:microsoft.com/office/officeart/2005/8/layout/hierarchy3"/>
    <dgm:cxn modelId="{6BDEBE66-AD79-41D0-B3A3-8CF2F1B005A0}" type="presParOf" srcId="{5C370B60-C6B2-4A27-8BC8-190DDE93C3A2}" destId="{123BA2DF-4BE5-4280-BD10-CA6A5491AB74}" srcOrd="1" destOrd="0" presId="urn:microsoft.com/office/officeart/2005/8/layout/hierarchy3"/>
    <dgm:cxn modelId="{1C9FF397-E910-4A17-87B4-4E26BE4F8A15}" type="presParOf" srcId="{FA7ABF6D-8C5C-4498-BE50-D65321D360CD}" destId="{0530521A-714C-4094-AF22-98F953EB17BC}" srcOrd="1" destOrd="0" presId="urn:microsoft.com/office/officeart/2005/8/layout/hierarchy3"/>
    <dgm:cxn modelId="{5342A7E9-1317-41F6-87C3-BCB1D81953DB}" type="presParOf" srcId="{0530521A-714C-4094-AF22-98F953EB17BC}" destId="{EED61747-52D2-4E1B-97FE-D078BC1879B8}" srcOrd="0" destOrd="0" presId="urn:microsoft.com/office/officeart/2005/8/layout/hierarchy3"/>
    <dgm:cxn modelId="{824BA815-EF45-4FA6-AD25-69C419239AF9}" type="presParOf" srcId="{0530521A-714C-4094-AF22-98F953EB17BC}" destId="{6B270AB7-70DF-4AFB-987B-4AB8088B6DD1}" srcOrd="1" destOrd="0" presId="urn:microsoft.com/office/officeart/2005/8/layout/hierarchy3"/>
    <dgm:cxn modelId="{F20E691E-9658-46EA-81DB-F68F36C28AE2}" type="presParOf" srcId="{0530521A-714C-4094-AF22-98F953EB17BC}" destId="{F1559AEF-ED68-4CB4-9E5C-F7A3E69B25BA}" srcOrd="2" destOrd="0" presId="urn:microsoft.com/office/officeart/2005/8/layout/hierarchy3"/>
    <dgm:cxn modelId="{1D23D305-5A15-4170-80FA-D5489CCBF315}" type="presParOf" srcId="{0530521A-714C-4094-AF22-98F953EB17BC}" destId="{5E413D75-2B21-40B5-A8FC-66F8DE7B9DE0}" srcOrd="3" destOrd="0" presId="urn:microsoft.com/office/officeart/2005/8/layout/hierarchy3"/>
    <dgm:cxn modelId="{69934AAC-6B26-49E4-8018-4BFE81012B47}" type="presParOf" srcId="{0530521A-714C-4094-AF22-98F953EB17BC}" destId="{D3B85007-EE08-4CA2-A936-5657D912902A}" srcOrd="4" destOrd="0" presId="urn:microsoft.com/office/officeart/2005/8/layout/hierarchy3"/>
    <dgm:cxn modelId="{7E61867B-442C-4BD4-9192-EF8D23D64828}" type="presParOf" srcId="{0530521A-714C-4094-AF22-98F953EB17BC}" destId="{89C4A5BA-1209-4406-932C-95F6AA2B3CE1}" srcOrd="5" destOrd="0" presId="urn:microsoft.com/office/officeart/2005/8/layout/hierarchy3"/>
    <dgm:cxn modelId="{BEDD9BA3-D131-41AF-BFCE-B82D7C508CA4}" type="presParOf" srcId="{0530521A-714C-4094-AF22-98F953EB17BC}" destId="{4B1D302C-B0A6-4D1A-8D44-32C584849B05}" srcOrd="6" destOrd="0" presId="urn:microsoft.com/office/officeart/2005/8/layout/hierarchy3"/>
    <dgm:cxn modelId="{29876204-CEE8-4B10-8C48-27F463A6BD90}" type="presParOf" srcId="{0530521A-714C-4094-AF22-98F953EB17BC}" destId="{343290F4-1BD8-44DF-88A3-587AF871DD9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343065-3FEA-42A3-AA06-67D378D0286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8F1447B-AAE3-4B00-B6DE-EC793E98B045}">
      <dgm:prSet phldr="0" custT="1"/>
      <dgm:spPr/>
      <dgm:t>
        <a:bodyPr/>
        <a:lstStyle/>
        <a:p>
          <a:pPr algn="l" rtl="0"/>
          <a:r>
            <a:rPr lang="es-ES" sz="1200" dirty="0" err="1">
              <a:latin typeface="Neue Haas Grotesk Text Pro"/>
              <a:ea typeface="Calibri"/>
              <a:cs typeface="Calibri"/>
            </a:rPr>
            <a:t>FamilyMembers</a:t>
          </a:r>
          <a:endParaRPr lang="es-ES" sz="1200" dirty="0">
            <a:latin typeface="Neue Haas Grotesk Text Pro"/>
            <a:ea typeface="Calibri"/>
            <a:cs typeface="Calibri"/>
          </a:endParaRPr>
        </a:p>
      </dgm:t>
    </dgm:pt>
    <dgm:pt modelId="{7592AF02-BB86-438D-816B-44957C154A6F}" type="parTrans" cxnId="{E1DB2737-5143-485A-878E-B1135D17FE35}">
      <dgm:prSet/>
      <dgm:spPr/>
    </dgm:pt>
    <dgm:pt modelId="{CD2784E9-FD00-4C82-9BEC-6E698F1F6C3F}" type="sibTrans" cxnId="{E1DB2737-5143-485A-878E-B1135D17FE35}">
      <dgm:prSet/>
      <dgm:spPr/>
    </dgm:pt>
    <dgm:pt modelId="{D383FCC8-F5DB-4227-AD74-3E621DCB06AC}">
      <dgm:prSet phldr="0"/>
      <dgm:spPr/>
      <dgm:t>
        <a:bodyPr/>
        <a:lstStyle/>
        <a:p>
          <a:pPr algn="l" rtl="0"/>
          <a:r>
            <a:rPr lang="es-ES" sz="1400" dirty="0" err="1">
              <a:latin typeface="Neue Haas Grotesk Text Pro"/>
              <a:ea typeface="Calibri"/>
              <a:cs typeface="Calibri"/>
            </a:rPr>
            <a:t>Partner</a:t>
          </a:r>
          <a:r>
            <a:rPr lang="es-ES" sz="1400" dirty="0">
              <a:latin typeface="Neue Haas Grotesk Text Pro"/>
              <a:ea typeface="Calibri"/>
              <a:cs typeface="Calibri"/>
            </a:rPr>
            <a:t> +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>
              <a:latin typeface="Neue Haas Grotesk Text Pro"/>
              <a:ea typeface="Calibri"/>
              <a:cs typeface="Calibri"/>
            </a:rPr>
            <a:t> 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Dependents</a:t>
          </a:r>
          <a:endParaRPr lang="es-ES" sz="1400" dirty="0">
            <a:latin typeface="Neue Haas Grotesk Text Pro"/>
            <a:ea typeface="Calibri"/>
            <a:cs typeface="Calibri"/>
          </a:endParaRPr>
        </a:p>
      </dgm:t>
    </dgm:pt>
    <dgm:pt modelId="{E600B7B7-42EC-4121-ABC2-19376C3383DD}" type="parTrans" cxnId="{5E03C473-5229-4542-91CE-E62F6A6C4042}">
      <dgm:prSet/>
      <dgm:spPr/>
    </dgm:pt>
    <dgm:pt modelId="{F0BF07B9-D3C8-4B18-BCF2-2C37A98197C9}" type="sibTrans" cxnId="{5E03C473-5229-4542-91CE-E62F6A6C4042}">
      <dgm:prSet/>
      <dgm:spPr/>
    </dgm:pt>
    <dgm:pt modelId="{D84DA75E-77FB-428E-97A2-38B78131DAB7}">
      <dgm:prSet phldr="0"/>
      <dgm:spPr/>
      <dgm:t>
        <a:bodyPr/>
        <a:lstStyle/>
        <a:p>
          <a:pPr algn="l"/>
          <a:r>
            <a:rPr lang="es-ES" sz="1400" dirty="0">
              <a:latin typeface="Neue Haas Grotesk Text Pro"/>
              <a:ea typeface="Calibri"/>
              <a:cs typeface="Calibri"/>
            </a:rPr>
            <a:t>Representa situación familiar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BACEA7A2-3450-4947-96DD-74C66C08614A}" type="parTrans" cxnId="{02ED62AE-5785-40E3-BA3D-618A58D14EBF}">
      <dgm:prSet/>
      <dgm:spPr/>
    </dgm:pt>
    <dgm:pt modelId="{6567A37B-6F27-42F6-8C86-F854460560E1}" type="sibTrans" cxnId="{02ED62AE-5785-40E3-BA3D-618A58D14EBF}">
      <dgm:prSet/>
      <dgm:spPr/>
    </dgm:pt>
    <dgm:pt modelId="{65E2C953-EF98-4E21-A88B-085E06BDB552}">
      <dgm:prSet phldr="0"/>
      <dgm:spPr/>
      <dgm:t>
        <a:bodyPr/>
        <a:lstStyle/>
        <a:p>
          <a:r>
            <a:rPr lang="es-ES" sz="1400" dirty="0" err="1">
              <a:latin typeface="Neue Haas Grotesk Text Pro"/>
              <a:ea typeface="Calibri"/>
              <a:cs typeface="Calibri"/>
            </a:rPr>
            <a:t>NoInternet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5F2CFD33-2ED1-4934-8AFA-7E4C40D49054}" type="parTrans" cxnId="{3AEDBF0A-87E4-4BA6-B15F-02C59539E842}">
      <dgm:prSet/>
      <dgm:spPr/>
    </dgm:pt>
    <dgm:pt modelId="{49C05482-C38E-4687-9B20-86080589EDA1}" type="sibTrans" cxnId="{3AEDBF0A-87E4-4BA6-B15F-02C59539E842}">
      <dgm:prSet/>
      <dgm:spPr/>
    </dgm:pt>
    <dgm:pt modelId="{39B89164-0EC3-43AF-B31B-A66D283948D3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1 si 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 err="1">
              <a:latin typeface="Neue Haas Grotesk Text Pro"/>
              <a:ea typeface="Calibri"/>
              <a:cs typeface="Calibri"/>
            </a:rPr>
            <a:t>InternetService</a:t>
          </a:r>
          <a:r>
            <a:rPr lang="es-ES" sz="1400" dirty="0">
              <a:latin typeface="Neue Haas Grotesk Text Pro"/>
              <a:ea typeface="Calibri"/>
              <a:cs typeface="Calibri"/>
            </a:rPr>
            <a:t> = 'No'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>
              <a:latin typeface="Neue Haas Grotesk Text Pro"/>
              <a:ea typeface="Calibri"/>
              <a:cs typeface="Calibri"/>
            </a:rPr>
            <a:t>0 en otro caso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B8A3CF77-6A6A-42F4-A2B3-3DBC70F56964}" type="parTrans" cxnId="{3521B96E-0C5B-4B19-B1C3-4002585D6924}">
      <dgm:prSet/>
      <dgm:spPr/>
    </dgm:pt>
    <dgm:pt modelId="{9D801B3F-2B6B-47AC-B0EA-E43A5A494025}" type="sibTrans" cxnId="{3521B96E-0C5B-4B19-B1C3-4002585D6924}">
      <dgm:prSet/>
      <dgm:spPr/>
    </dgm:pt>
    <dgm:pt modelId="{5B8B4B7D-88BF-421B-916A-BC625C30D169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Simplificación de categoría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046F04F9-BED2-4A24-A75A-DFF7F95CCFF7}" type="parTrans" cxnId="{079DE017-2A33-4C50-8E9E-699E5F0CCE4D}">
      <dgm:prSet/>
      <dgm:spPr/>
    </dgm:pt>
    <dgm:pt modelId="{EF6609C8-4A80-4442-B56D-6896CF2C6760}" type="sibTrans" cxnId="{079DE017-2A33-4C50-8E9E-699E5F0CCE4D}">
      <dgm:prSet/>
      <dgm:spPr/>
    </dgm:pt>
    <dgm:pt modelId="{02C6EE2A-0FB7-40F9-81BF-0739A7C0203A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Distingue entre clientes sin internet (bajo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1400" dirty="0">
              <a:latin typeface="Neue Haas Grotesk Text Pro"/>
              <a:ea typeface="Calibri"/>
              <a:cs typeface="Calibri"/>
            </a:rPr>
            <a:t>) y con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EF89D96D-EB2F-4872-A927-F99A8269BEA7}" type="parTrans" cxnId="{63FBB5FD-4CC0-4B2A-9D89-4F99BA5AEBCA}">
      <dgm:prSet/>
      <dgm:spPr/>
    </dgm:pt>
    <dgm:pt modelId="{3E998521-C622-4EC1-9820-D7018513F2CA}" type="sibTrans" cxnId="{63FBB5FD-4CC0-4B2A-9D89-4F99BA5AEBCA}">
      <dgm:prSet/>
      <dgm:spPr/>
    </dgm:pt>
    <dgm:pt modelId="{F0D08EC0-B14D-4720-BE1D-E58BBE81D010}">
      <dgm:prSet phldr="0"/>
      <dgm:spPr/>
      <dgm:t>
        <a:bodyPr/>
        <a:lstStyle/>
        <a:p>
          <a:r>
            <a:rPr lang="es-ES" sz="1400" dirty="0" err="1">
              <a:latin typeface="Neue Haas Grotesk Text Pro"/>
              <a:ea typeface="Calibri"/>
              <a:cs typeface="Calibri"/>
            </a:rPr>
            <a:t>OnlineSecurity</a:t>
          </a:r>
          <a:r>
            <a:rPr lang="es-ES" sz="1400" dirty="0">
              <a:latin typeface="Neue Haas Grotesk Text Pro"/>
              <a:ea typeface="Calibri"/>
              <a:cs typeface="Calibri"/>
            </a:rPr>
            <a:t> +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Backup</a:t>
          </a:r>
          <a:r>
            <a:rPr lang="es-ES" sz="1400" dirty="0">
              <a:latin typeface="Neue Haas Grotesk Text Pro"/>
              <a:ea typeface="Calibri"/>
              <a:cs typeface="Calibri"/>
            </a:rPr>
            <a:t> +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DeviceProtection</a:t>
          </a:r>
          <a:r>
            <a:rPr lang="es-ES" sz="1400" dirty="0">
              <a:latin typeface="Neue Haas Grotesk Text Pro"/>
              <a:ea typeface="Calibri"/>
              <a:cs typeface="Calibri"/>
            </a:rPr>
            <a:t> +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TechSupport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3C7A0593-CA19-4A24-96A6-4116DEAA7EF9}" type="parTrans" cxnId="{A9F0C840-E47F-42E6-84C5-79157F5AC295}">
      <dgm:prSet/>
      <dgm:spPr/>
    </dgm:pt>
    <dgm:pt modelId="{BC1C5B70-9127-466B-A5CC-41339AD481FF}" type="sibTrans" cxnId="{A9F0C840-E47F-42E6-84C5-79157F5AC295}">
      <dgm:prSet/>
      <dgm:spPr/>
    </dgm:pt>
    <dgm:pt modelId="{E080F3EC-CE31-4661-BD50-31FBAF31A77B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0 a 4 servicios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D340CE6D-6EA7-4460-8D54-641F8400D966}" type="parTrans" cxnId="{5BEE3F61-BB9B-43B0-A62A-71E09ED71755}">
      <dgm:prSet/>
      <dgm:spPr/>
    </dgm:pt>
    <dgm:pt modelId="{2AEFCAA0-D128-4F4C-B3B5-C43EACC58648}" type="sibTrans" cxnId="{5BEE3F61-BB9B-43B0-A62A-71E09ED71755}">
      <dgm:prSet/>
      <dgm:spPr/>
    </dgm:pt>
    <dgm:pt modelId="{75155603-B424-4804-8C60-D6090224BFFA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 más extras = menor 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churn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8ED27693-2DBA-4B06-8842-DA505845F9D0}" type="parTrans" cxnId="{8320BF28-8CAD-44DA-8302-4BBC2F161215}">
      <dgm:prSet/>
      <dgm:spPr/>
    </dgm:pt>
    <dgm:pt modelId="{9DE2EF89-0820-4C10-9646-4C2129740FC6}" type="sibTrans" cxnId="{8320BF28-8CAD-44DA-8302-4BBC2F161215}">
      <dgm:prSet/>
      <dgm:spPr/>
    </dgm:pt>
    <dgm:pt modelId="{30FA7421-5AD4-4A94-8045-4C15711EB36E}">
      <dgm:prSet phldr="0"/>
      <dgm:spPr/>
      <dgm:t>
        <a:bodyPr/>
        <a:lstStyle/>
        <a:p>
          <a:r>
            <a:rPr lang="es-ES" sz="1400" dirty="0" err="1">
              <a:latin typeface="Neue Haas Grotesk Text Pro"/>
              <a:ea typeface="Calibri"/>
              <a:cs typeface="Calibri"/>
            </a:rPr>
            <a:t>ContractMtM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F9DED120-0096-4486-9665-285654A3A25A}" type="parTrans" cxnId="{8713C4D0-48BA-42D8-B4CE-6C2294294ACD}">
      <dgm:prSet/>
      <dgm:spPr/>
    </dgm:pt>
    <dgm:pt modelId="{75228A57-CB75-4EA2-B818-01875C5F06EB}" type="sibTrans" cxnId="{8713C4D0-48BA-42D8-B4CE-6C2294294ACD}">
      <dgm:prSet/>
      <dgm:spPr/>
    </dgm:pt>
    <dgm:pt modelId="{85D46EB6-413F-40A5-BEF1-AE4637069ABC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Contrato 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 err="1">
              <a:latin typeface="Neue Haas Grotesk Text Pro"/>
              <a:ea typeface="Calibri"/>
              <a:cs typeface="Calibri"/>
            </a:rPr>
            <a:t>Month-to-month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39EF9D0C-92BB-4330-8315-4E9222BC83FA}" type="parTrans" cxnId="{3B12875F-1934-4583-BBEB-6313ACA74F44}">
      <dgm:prSet/>
      <dgm:spPr/>
    </dgm:pt>
    <dgm:pt modelId="{2165D3B3-9689-4936-BB5A-6190FFC9F992}" type="sibTrans" cxnId="{3B12875F-1934-4583-BBEB-6313ACA74F44}">
      <dgm:prSet/>
      <dgm:spPr/>
    </dgm:pt>
    <dgm:pt modelId="{D54AF243-7E6F-49C4-B81D-0FC12E04A798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Contrato más volátil, mayor 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1400" dirty="0">
              <a:latin typeface="Neue Haas Grotesk Text Pro"/>
              <a:ea typeface="Calibri"/>
              <a:cs typeface="Calibri"/>
            </a:rPr>
            <a:t>.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CF9308DF-4B5E-4FFD-9E46-82985A746AB7}" type="parTrans" cxnId="{ADC1BAB0-EECD-4A47-8006-0C163BF8EB07}">
      <dgm:prSet/>
      <dgm:spPr/>
    </dgm:pt>
    <dgm:pt modelId="{BC87FF73-CAC9-4A78-AC9B-36AB25CFFEBE}" type="sibTrans" cxnId="{ADC1BAB0-EECD-4A47-8006-0C163BF8EB07}">
      <dgm:prSet/>
      <dgm:spPr/>
    </dgm:pt>
    <dgm:pt modelId="{9D2F5CAD-1287-4B3A-8187-4F18A56547A7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Contract2year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EBD4E592-FDE0-4EC7-9391-E395A4D741B7}" type="parTrans" cxnId="{1966E386-42C0-4F51-A3DA-C62BFF432C0C}">
      <dgm:prSet/>
      <dgm:spPr/>
    </dgm:pt>
    <dgm:pt modelId="{D43AA112-A8A6-4FE4-BC51-2AE3CE26A719}" type="sibTrans" cxnId="{1966E386-42C0-4F51-A3DA-C62BFF432C0C}">
      <dgm:prSet/>
      <dgm:spPr/>
    </dgm:pt>
    <dgm:pt modelId="{6667C3B9-B6B0-439F-ADC7-40760376EB26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Contrato largo = menor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1400" dirty="0">
              <a:latin typeface="Neue Haas Grotesk Text Pro"/>
              <a:ea typeface="Calibri"/>
              <a:cs typeface="Calibri"/>
            </a:rPr>
            <a:t>, compromiso alto.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B27D61E4-66B9-401E-A1AB-395B4FE1B361}" type="parTrans" cxnId="{4F917DB8-CF9C-4911-9C6B-7B93577BC2F3}">
      <dgm:prSet/>
      <dgm:spPr/>
    </dgm:pt>
    <dgm:pt modelId="{CBEA8602-3A22-4027-81FC-4CB1006A5A17}" type="sibTrans" cxnId="{4F917DB8-CF9C-4911-9C6B-7B93577BC2F3}">
      <dgm:prSet/>
      <dgm:spPr/>
    </dgm:pt>
    <dgm:pt modelId="{EB62BADD-F508-40D3-B7E0-A245976D6B9C}">
      <dgm:prSet phldr="0" custT="1"/>
      <dgm:spPr/>
      <dgm:t>
        <a:bodyPr/>
        <a:lstStyle/>
        <a:p>
          <a:r>
            <a:rPr lang="es-ES" sz="1000" dirty="0" err="1">
              <a:latin typeface="Neue Haas Grotesk Text Pro"/>
              <a:ea typeface="Calibri"/>
              <a:cs typeface="Calibri"/>
            </a:rPr>
            <a:t>PaidElectronicCheck</a:t>
          </a:r>
          <a:endParaRPr lang="es-ES" sz="1000" dirty="0">
            <a:latin typeface="Neue Haas Grotesk Text Pro"/>
            <a:ea typeface="Calibri"/>
            <a:cs typeface="Calibri"/>
          </a:endParaRPr>
        </a:p>
      </dgm:t>
    </dgm:pt>
    <dgm:pt modelId="{63501143-B646-4BC0-A76A-5B10FC34FEB0}" type="parTrans" cxnId="{8C0C691A-7F21-4612-AF4C-DD836CD5022A}">
      <dgm:prSet/>
      <dgm:spPr/>
    </dgm:pt>
    <dgm:pt modelId="{8D0ED78D-A9D6-484F-9A40-CB11F2EF8969}" type="sibTrans" cxnId="{8C0C691A-7F21-4612-AF4C-DD836CD5022A}">
      <dgm:prSet/>
      <dgm:spPr/>
    </dgm:pt>
    <dgm:pt modelId="{A61985C0-24BF-4D8E-898A-C444DA815977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Agrupación binaria de método de pago</a:t>
          </a:r>
          <a:endParaRPr lang="en-US" sz="1400" dirty="0">
            <a:latin typeface="Neue Haas Grotesk Text Pro"/>
            <a:ea typeface="Calibri"/>
            <a:cs typeface="Calibri"/>
          </a:endParaRPr>
        </a:p>
      </dgm:t>
    </dgm:pt>
    <dgm:pt modelId="{2526D292-1DD6-43E0-8D68-4885791F1EDA}" type="parTrans" cxnId="{B949563D-E7AA-4046-9DBD-A2DBD52E963C}">
      <dgm:prSet/>
      <dgm:spPr/>
    </dgm:pt>
    <dgm:pt modelId="{8A1A6471-6218-4D3A-97F9-26C9E68A3F4E}" type="sibTrans" cxnId="{B949563D-E7AA-4046-9DBD-A2DBD52E963C}">
      <dgm:prSet/>
      <dgm:spPr/>
    </dgm:pt>
    <dgm:pt modelId="{F9946BE8-6D7C-452D-A960-A25C0ED7153F}">
      <dgm:prSet phldr="0"/>
      <dgm:spPr/>
      <dgm:t>
        <a:bodyPr/>
        <a:lstStyle/>
        <a:p>
          <a:r>
            <a:rPr lang="es-ES" sz="1400" dirty="0">
              <a:latin typeface="Neue Haas Grotesk Text Pro"/>
              <a:ea typeface="Calibri"/>
              <a:cs typeface="Calibri"/>
            </a:rPr>
            <a:t>Extras</a:t>
          </a:r>
          <a:endParaRPr lang="es-ES" sz="1400" dirty="0">
            <a:latin typeface="Neue Haas Grotesk Text Pro"/>
          </a:endParaRPr>
        </a:p>
      </dgm:t>
    </dgm:pt>
    <dgm:pt modelId="{650CFDFB-0A0B-4F10-9836-8C2586BF9036}" type="parTrans" cxnId="{2B1F4257-0254-44C0-B8EE-862BF7E3FDB2}">
      <dgm:prSet/>
      <dgm:spPr/>
    </dgm:pt>
    <dgm:pt modelId="{1EC2FB9D-8ECC-4B3E-8FB1-FADF1CB5DC48}" type="sibTrans" cxnId="{2B1F4257-0254-44C0-B8EE-862BF7E3FDB2}">
      <dgm:prSet/>
      <dgm:spPr/>
    </dgm:pt>
    <dgm:pt modelId="{2ABAD0EE-D62D-4C53-A638-A067AF26654D}">
      <dgm:prSet phldr="0" custT="1"/>
      <dgm:spPr/>
      <dgm:t>
        <a:bodyPr/>
        <a:lstStyle/>
        <a:p>
          <a:pPr rtl="0"/>
          <a:r>
            <a:rPr lang="es-ES" sz="1200" dirty="0" err="1">
              <a:latin typeface="Neue Haas Grotesk Text Pro"/>
              <a:ea typeface="Calibri"/>
              <a:cs typeface="Calibri"/>
            </a:rPr>
            <a:t>InternetServiceFiber</a:t>
          </a:r>
          <a:endParaRPr lang="es-ES" sz="1200" dirty="0">
            <a:latin typeface="Neue Haas Grotesk Text Pro"/>
            <a:ea typeface="Calibri"/>
            <a:cs typeface="Calibri"/>
          </a:endParaRPr>
        </a:p>
      </dgm:t>
    </dgm:pt>
    <dgm:pt modelId="{588E7366-C2BD-4EFC-AC72-D66FF585E8FC}" type="parTrans" cxnId="{4B07472D-9B63-4EC4-AA9F-063408D8FBE6}">
      <dgm:prSet/>
      <dgm:spPr/>
    </dgm:pt>
    <dgm:pt modelId="{4B4A417E-935C-4BAF-B738-DA9225145EBE}" type="sibTrans" cxnId="{4B07472D-9B63-4EC4-AA9F-063408D8FBE6}">
      <dgm:prSet/>
      <dgm:spPr/>
    </dgm:pt>
    <dgm:pt modelId="{BA8F4245-920F-433E-BEA8-14573D7ABA23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1 si 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 err="1">
              <a:latin typeface="Neue Haas Grotesk Text Pro"/>
              <a:ea typeface="Calibri"/>
              <a:cs typeface="Calibri"/>
            </a:rPr>
            <a:t>InternetService</a:t>
          </a:r>
          <a:r>
            <a:rPr lang="es-ES" sz="1400" dirty="0">
              <a:latin typeface="Neue Haas Grotesk Text Pro"/>
              <a:ea typeface="Calibri"/>
              <a:cs typeface="Calibri"/>
            </a:rPr>
            <a:t> = '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Fiber</a:t>
          </a:r>
          <a:r>
            <a:rPr lang="es-ES" sz="1400" dirty="0">
              <a:latin typeface="Neue Haas Grotesk Text Pro"/>
              <a:ea typeface="Calibri"/>
              <a:cs typeface="Calibri"/>
            </a:rPr>
            <a:t>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optic</a:t>
          </a:r>
          <a:r>
            <a:rPr lang="es-ES" sz="1400" dirty="0">
              <a:latin typeface="Neue Haas Grotesk Text Pro"/>
              <a:ea typeface="Calibri"/>
              <a:cs typeface="Calibri"/>
            </a:rPr>
            <a:t>'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>
              <a:latin typeface="Neue Haas Grotesk Text Pro"/>
              <a:ea typeface="Calibri"/>
              <a:cs typeface="Calibri"/>
            </a:rPr>
            <a:t>0 si no</a:t>
          </a:r>
        </a:p>
      </dgm:t>
    </dgm:pt>
    <dgm:pt modelId="{ED3D9715-B9D8-48E1-92D5-30AE60E81736}" type="parTrans" cxnId="{D6416EE2-CDE5-4E46-9816-D2ACCDD88299}">
      <dgm:prSet/>
      <dgm:spPr/>
    </dgm:pt>
    <dgm:pt modelId="{9EEE22E1-5249-4F96-A875-8DB850980E6D}" type="sibTrans" cxnId="{D6416EE2-CDE5-4E46-9816-D2ACCDD88299}">
      <dgm:prSet/>
      <dgm:spPr/>
    </dgm:pt>
    <dgm:pt modelId="{7297DA53-AAC4-413E-8B9F-81F9EC574E08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Clientes con fibra muestran mayor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1400" dirty="0">
              <a:latin typeface="Neue Haas Grotesk Text Pro"/>
              <a:ea typeface="Calibri"/>
              <a:cs typeface="Calibri"/>
            </a:rPr>
            <a:t> por competencia en precios</a:t>
          </a:r>
        </a:p>
      </dgm:t>
    </dgm:pt>
    <dgm:pt modelId="{FE3C872F-326D-42D3-BCE7-7E5BEAE475D0}" type="parTrans" cxnId="{A007EB9C-F621-4FE7-B466-B10CEC0D5F1F}">
      <dgm:prSet/>
      <dgm:spPr/>
    </dgm:pt>
    <dgm:pt modelId="{AADA4FA8-66D9-4EFF-81C3-621FC1A2BDB4}" type="sibTrans" cxnId="{A007EB9C-F621-4FE7-B466-B10CEC0D5F1F}">
      <dgm:prSet/>
      <dgm:spPr/>
    </dgm:pt>
    <dgm:pt modelId="{29E06BA7-7ECE-49BF-A38B-B83F4395E02B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1 si 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 err="1">
              <a:latin typeface="Neue Haas Grotesk Text Pro"/>
              <a:ea typeface="Calibri"/>
              <a:cs typeface="Calibri"/>
            </a:rPr>
            <a:t>PaymentMethod</a:t>
          </a:r>
          <a:r>
            <a:rPr lang="es-ES" sz="1400" dirty="0">
              <a:latin typeface="Neue Haas Grotesk Text Pro"/>
              <a:ea typeface="Calibri"/>
              <a:cs typeface="Calibri"/>
            </a:rPr>
            <a:t> = 'Electronic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check</a:t>
          </a:r>
          <a:r>
            <a:rPr lang="es-ES" sz="1400" dirty="0">
              <a:latin typeface="Neue Haas Grotesk Text Pro"/>
              <a:ea typeface="Calibri"/>
              <a:cs typeface="Calibri"/>
            </a:rPr>
            <a:t>'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>
              <a:latin typeface="Neue Haas Grotesk Text Pro"/>
              <a:ea typeface="Calibri"/>
              <a:cs typeface="Calibri"/>
            </a:rPr>
            <a:t> 0 si no</a:t>
          </a:r>
        </a:p>
      </dgm:t>
    </dgm:pt>
    <dgm:pt modelId="{91A5EDB6-C2F3-4037-A1B0-DE28F0A67B7E}" type="parTrans" cxnId="{C7BB1FF3-0117-4A80-AC3E-BE8E72AC0D63}">
      <dgm:prSet/>
      <dgm:spPr/>
    </dgm:pt>
    <dgm:pt modelId="{5A525C3F-6FB0-44F0-A8D2-C8200DDAE1E0}" type="sibTrans" cxnId="{C7BB1FF3-0117-4A80-AC3E-BE8E72AC0D63}">
      <dgm:prSet/>
      <dgm:spPr/>
    </dgm:pt>
    <dgm:pt modelId="{08013CD5-DA32-4E26-A187-36EA2DDEE6A1}">
      <dgm:prSet phldr="0"/>
      <dgm:spPr/>
      <dgm:t>
        <a:bodyPr/>
        <a:lstStyle/>
        <a:p>
          <a:pPr rtl="0"/>
          <a:r>
            <a:rPr lang="es-ES" sz="1400" dirty="0">
              <a:latin typeface="Neue Haas Grotesk Text Pro"/>
              <a:ea typeface="Calibri"/>
              <a:cs typeface="Calibri"/>
            </a:rPr>
            <a:t>1 si 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 err="1">
              <a:latin typeface="Neue Haas Grotesk Text Pro"/>
              <a:ea typeface="Calibri"/>
              <a:cs typeface="Calibri"/>
            </a:rPr>
            <a:t>Contract</a:t>
          </a:r>
          <a:r>
            <a:rPr lang="es-ES" sz="1400" dirty="0">
              <a:latin typeface="Neue Haas Grotesk Text Pro"/>
              <a:ea typeface="Calibri"/>
              <a:cs typeface="Calibri"/>
            </a:rPr>
            <a:t> = '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Two</a:t>
          </a:r>
          <a:r>
            <a:rPr lang="es-ES" sz="1400" dirty="0">
              <a:latin typeface="Neue Haas Grotesk Text Pro"/>
              <a:ea typeface="Calibri"/>
              <a:cs typeface="Calibri"/>
            </a:rPr>
            <a:t> </a:t>
          </a:r>
          <a:r>
            <a:rPr lang="es-ES" sz="1400" dirty="0" err="1">
              <a:latin typeface="Neue Haas Grotesk Text Pro"/>
              <a:ea typeface="Calibri"/>
              <a:cs typeface="Calibri"/>
            </a:rPr>
            <a:t>year</a:t>
          </a:r>
          <a:r>
            <a:rPr lang="es-ES" sz="1400" dirty="0">
              <a:latin typeface="Neue Haas Grotesk Text Pro"/>
              <a:ea typeface="Calibri"/>
              <a:cs typeface="Calibri"/>
            </a:rPr>
            <a:t>'</a:t>
          </a:r>
          <a:br>
            <a:rPr lang="es-ES" sz="1400" dirty="0">
              <a:latin typeface="Neue Haas Grotesk Text Pro"/>
              <a:ea typeface="Calibri"/>
              <a:cs typeface="Calibri"/>
            </a:rPr>
          </a:br>
          <a:r>
            <a:rPr lang="es-ES" sz="1400" dirty="0">
              <a:latin typeface="Neue Haas Grotesk Text Pro"/>
              <a:ea typeface="Calibri"/>
              <a:cs typeface="Calibri"/>
            </a:rPr>
            <a:t>0 si no</a:t>
          </a:r>
        </a:p>
      </dgm:t>
    </dgm:pt>
    <dgm:pt modelId="{CF4F37FA-0CFA-4EA1-8F36-83F72B5B51F4}" type="parTrans" cxnId="{8390638B-FAAB-474A-AE1E-17CDFBCA19DC}">
      <dgm:prSet/>
      <dgm:spPr/>
    </dgm:pt>
    <dgm:pt modelId="{182035C6-E61F-403A-83E2-2FBEB01588B3}" type="sibTrans" cxnId="{8390638B-FAAB-474A-AE1E-17CDFBCA19DC}">
      <dgm:prSet/>
      <dgm:spPr/>
    </dgm:pt>
    <dgm:pt modelId="{0D7EE116-4853-452C-8AD6-79B61E1C71DF}" type="pres">
      <dgm:prSet presAssocID="{8D343065-3FEA-42A3-AA06-67D378D028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E4C19E9-42C5-4E4A-9794-130625D282E7}" type="pres">
      <dgm:prSet presAssocID="{18F1447B-AAE3-4B00-B6DE-EC793E98B045}" presName="root" presStyleCnt="0"/>
      <dgm:spPr/>
    </dgm:pt>
    <dgm:pt modelId="{2A8F5BB7-E125-46FB-ABD5-95950D2E690F}" type="pres">
      <dgm:prSet presAssocID="{18F1447B-AAE3-4B00-B6DE-EC793E98B045}" presName="rootComposite" presStyleCnt="0"/>
      <dgm:spPr/>
    </dgm:pt>
    <dgm:pt modelId="{B3EAC327-0A0F-4013-90AE-E61B335A38E2}" type="pres">
      <dgm:prSet presAssocID="{18F1447B-AAE3-4B00-B6DE-EC793E98B045}" presName="rootText" presStyleLbl="node1" presStyleIdx="0" presStyleCnt="7"/>
      <dgm:spPr/>
    </dgm:pt>
    <dgm:pt modelId="{59A5152B-DE0E-4F27-A744-B57AC8FCB4C3}" type="pres">
      <dgm:prSet presAssocID="{18F1447B-AAE3-4B00-B6DE-EC793E98B045}" presName="rootConnector" presStyleLbl="node1" presStyleIdx="0" presStyleCnt="7"/>
      <dgm:spPr/>
    </dgm:pt>
    <dgm:pt modelId="{FF65F76B-BC7E-4381-9278-1D74F243D9C1}" type="pres">
      <dgm:prSet presAssocID="{18F1447B-AAE3-4B00-B6DE-EC793E98B045}" presName="childShape" presStyleCnt="0"/>
      <dgm:spPr/>
    </dgm:pt>
    <dgm:pt modelId="{CDB931E2-7171-46CD-A7C5-B9BF5EF5893C}" type="pres">
      <dgm:prSet presAssocID="{E600B7B7-42EC-4121-ABC2-19376C3383DD}" presName="Name13" presStyleLbl="parChTrans1D2" presStyleIdx="0" presStyleCnt="16"/>
      <dgm:spPr/>
    </dgm:pt>
    <dgm:pt modelId="{95B637A1-1C18-46E7-A725-D39B1D76F89D}" type="pres">
      <dgm:prSet presAssocID="{D383FCC8-F5DB-4227-AD74-3E621DCB06AC}" presName="childText" presStyleLbl="bgAcc1" presStyleIdx="0" presStyleCnt="16">
        <dgm:presLayoutVars>
          <dgm:bulletEnabled val="1"/>
        </dgm:presLayoutVars>
      </dgm:prSet>
      <dgm:spPr/>
    </dgm:pt>
    <dgm:pt modelId="{5DAA43D5-AD2C-444F-8738-4B60AC6B9730}" type="pres">
      <dgm:prSet presAssocID="{BACEA7A2-3450-4947-96DD-74C66C08614A}" presName="Name13" presStyleLbl="parChTrans1D2" presStyleIdx="1" presStyleCnt="16"/>
      <dgm:spPr/>
    </dgm:pt>
    <dgm:pt modelId="{0AEECDC3-5F97-49DD-8DE4-F006C2C5349E}" type="pres">
      <dgm:prSet presAssocID="{D84DA75E-77FB-428E-97A2-38B78131DAB7}" presName="childText" presStyleLbl="bgAcc1" presStyleIdx="1" presStyleCnt="16">
        <dgm:presLayoutVars>
          <dgm:bulletEnabled val="1"/>
        </dgm:presLayoutVars>
      </dgm:prSet>
      <dgm:spPr/>
    </dgm:pt>
    <dgm:pt modelId="{8D3F9D5D-FE37-4D3C-B4BA-304BBE527FAD}" type="pres">
      <dgm:prSet presAssocID="{65E2C953-EF98-4E21-A88B-085E06BDB552}" presName="root" presStyleCnt="0"/>
      <dgm:spPr/>
    </dgm:pt>
    <dgm:pt modelId="{5728CD48-98C0-4B46-A18C-ACD719F2BF86}" type="pres">
      <dgm:prSet presAssocID="{65E2C953-EF98-4E21-A88B-085E06BDB552}" presName="rootComposite" presStyleCnt="0"/>
      <dgm:spPr/>
    </dgm:pt>
    <dgm:pt modelId="{625D2429-F934-4495-A4D9-A8F75A1D2878}" type="pres">
      <dgm:prSet presAssocID="{65E2C953-EF98-4E21-A88B-085E06BDB552}" presName="rootText" presStyleLbl="node1" presStyleIdx="1" presStyleCnt="7"/>
      <dgm:spPr/>
    </dgm:pt>
    <dgm:pt modelId="{3FD124F9-5055-453B-A530-3CB5A428AC30}" type="pres">
      <dgm:prSet presAssocID="{65E2C953-EF98-4E21-A88B-085E06BDB552}" presName="rootConnector" presStyleLbl="node1" presStyleIdx="1" presStyleCnt="7"/>
      <dgm:spPr/>
    </dgm:pt>
    <dgm:pt modelId="{702AF396-B09C-4C82-BBF6-49A008D304A7}" type="pres">
      <dgm:prSet presAssocID="{65E2C953-EF98-4E21-A88B-085E06BDB552}" presName="childShape" presStyleCnt="0"/>
      <dgm:spPr/>
    </dgm:pt>
    <dgm:pt modelId="{A0701CB0-C26D-42DD-B78D-CCC16ED4C65C}" type="pres">
      <dgm:prSet presAssocID="{B8A3CF77-6A6A-42F4-A2B3-3DBC70F56964}" presName="Name13" presStyleLbl="parChTrans1D2" presStyleIdx="2" presStyleCnt="16"/>
      <dgm:spPr/>
    </dgm:pt>
    <dgm:pt modelId="{D0A21A6D-5087-4711-A74E-28E1B92CDF35}" type="pres">
      <dgm:prSet presAssocID="{39B89164-0EC3-43AF-B31B-A66D283948D3}" presName="childText" presStyleLbl="bgAcc1" presStyleIdx="2" presStyleCnt="16">
        <dgm:presLayoutVars>
          <dgm:bulletEnabled val="1"/>
        </dgm:presLayoutVars>
      </dgm:prSet>
      <dgm:spPr/>
    </dgm:pt>
    <dgm:pt modelId="{F758467D-0490-4F37-B44F-3588D5570358}" type="pres">
      <dgm:prSet presAssocID="{046F04F9-BED2-4A24-A75A-DFF7F95CCFF7}" presName="Name13" presStyleLbl="parChTrans1D2" presStyleIdx="3" presStyleCnt="16"/>
      <dgm:spPr/>
    </dgm:pt>
    <dgm:pt modelId="{76C59C7B-9034-4FFA-9FB3-0B5A37100EA3}" type="pres">
      <dgm:prSet presAssocID="{5B8B4B7D-88BF-421B-916A-BC625C30D169}" presName="childText" presStyleLbl="bgAcc1" presStyleIdx="3" presStyleCnt="16">
        <dgm:presLayoutVars>
          <dgm:bulletEnabled val="1"/>
        </dgm:presLayoutVars>
      </dgm:prSet>
      <dgm:spPr/>
    </dgm:pt>
    <dgm:pt modelId="{F64E6CB7-FFED-4AB7-85DA-3E9845D10516}" type="pres">
      <dgm:prSet presAssocID="{EF89D96D-EB2F-4872-A927-F99A8269BEA7}" presName="Name13" presStyleLbl="parChTrans1D2" presStyleIdx="4" presStyleCnt="16"/>
      <dgm:spPr/>
    </dgm:pt>
    <dgm:pt modelId="{4805EF51-3113-4F41-B20A-37C6403D3025}" type="pres">
      <dgm:prSet presAssocID="{02C6EE2A-0FB7-40F9-81BF-0739A7C0203A}" presName="childText" presStyleLbl="bgAcc1" presStyleIdx="4" presStyleCnt="16">
        <dgm:presLayoutVars>
          <dgm:bulletEnabled val="1"/>
        </dgm:presLayoutVars>
      </dgm:prSet>
      <dgm:spPr/>
    </dgm:pt>
    <dgm:pt modelId="{E75512F1-52B4-411D-B9D5-9FDF031C3134}" type="pres">
      <dgm:prSet presAssocID="{F9946BE8-6D7C-452D-A960-A25C0ED7153F}" presName="root" presStyleCnt="0"/>
      <dgm:spPr/>
    </dgm:pt>
    <dgm:pt modelId="{30455BC6-CC90-4C48-8A43-0AA3011F478D}" type="pres">
      <dgm:prSet presAssocID="{F9946BE8-6D7C-452D-A960-A25C0ED7153F}" presName="rootComposite" presStyleCnt="0"/>
      <dgm:spPr/>
    </dgm:pt>
    <dgm:pt modelId="{7384BE1B-3CE1-4FC4-9145-788EB9F8ACCC}" type="pres">
      <dgm:prSet presAssocID="{F9946BE8-6D7C-452D-A960-A25C0ED7153F}" presName="rootText" presStyleLbl="node1" presStyleIdx="2" presStyleCnt="7"/>
      <dgm:spPr/>
    </dgm:pt>
    <dgm:pt modelId="{9E3D340F-51ED-4F38-97BE-043B367D4B3E}" type="pres">
      <dgm:prSet presAssocID="{F9946BE8-6D7C-452D-A960-A25C0ED7153F}" presName="rootConnector" presStyleLbl="node1" presStyleIdx="2" presStyleCnt="7"/>
      <dgm:spPr/>
    </dgm:pt>
    <dgm:pt modelId="{1FCBFDED-4309-44A2-BC0E-62B7550D0886}" type="pres">
      <dgm:prSet presAssocID="{F9946BE8-6D7C-452D-A960-A25C0ED7153F}" presName="childShape" presStyleCnt="0"/>
      <dgm:spPr/>
    </dgm:pt>
    <dgm:pt modelId="{58E10151-8C0F-4A29-BEE8-FFE135A23A71}" type="pres">
      <dgm:prSet presAssocID="{3C7A0593-CA19-4A24-96A6-4116DEAA7EF9}" presName="Name13" presStyleLbl="parChTrans1D2" presStyleIdx="5" presStyleCnt="16"/>
      <dgm:spPr/>
    </dgm:pt>
    <dgm:pt modelId="{A996F6AD-C0CD-4745-BDDE-A63A88DDF8DE}" type="pres">
      <dgm:prSet presAssocID="{F0D08EC0-B14D-4720-BE1D-E58BBE81D010}" presName="childText" presStyleLbl="bgAcc1" presStyleIdx="5" presStyleCnt="16">
        <dgm:presLayoutVars>
          <dgm:bulletEnabled val="1"/>
        </dgm:presLayoutVars>
      </dgm:prSet>
      <dgm:spPr/>
    </dgm:pt>
    <dgm:pt modelId="{AC70EDD1-E210-41E9-90E1-64E28DDDA8BE}" type="pres">
      <dgm:prSet presAssocID="{D340CE6D-6EA7-4460-8D54-641F8400D966}" presName="Name13" presStyleLbl="parChTrans1D2" presStyleIdx="6" presStyleCnt="16"/>
      <dgm:spPr/>
    </dgm:pt>
    <dgm:pt modelId="{DCD51890-3160-41F6-8000-18C746F133F8}" type="pres">
      <dgm:prSet presAssocID="{E080F3EC-CE31-4661-BD50-31FBAF31A77B}" presName="childText" presStyleLbl="bgAcc1" presStyleIdx="6" presStyleCnt="16">
        <dgm:presLayoutVars>
          <dgm:bulletEnabled val="1"/>
        </dgm:presLayoutVars>
      </dgm:prSet>
      <dgm:spPr/>
    </dgm:pt>
    <dgm:pt modelId="{4DD9BD63-4132-4002-89A7-0082AABFA3E6}" type="pres">
      <dgm:prSet presAssocID="{8ED27693-2DBA-4B06-8842-DA505845F9D0}" presName="Name13" presStyleLbl="parChTrans1D2" presStyleIdx="7" presStyleCnt="16"/>
      <dgm:spPr/>
    </dgm:pt>
    <dgm:pt modelId="{AD785007-24B7-4776-A0F4-E543EFBFAB63}" type="pres">
      <dgm:prSet presAssocID="{75155603-B424-4804-8C60-D6090224BFFA}" presName="childText" presStyleLbl="bgAcc1" presStyleIdx="7" presStyleCnt="16">
        <dgm:presLayoutVars>
          <dgm:bulletEnabled val="1"/>
        </dgm:presLayoutVars>
      </dgm:prSet>
      <dgm:spPr/>
    </dgm:pt>
    <dgm:pt modelId="{4F7AC6C2-922D-4112-8646-60B9212D81D7}" type="pres">
      <dgm:prSet presAssocID="{30FA7421-5AD4-4A94-8045-4C15711EB36E}" presName="root" presStyleCnt="0"/>
      <dgm:spPr/>
    </dgm:pt>
    <dgm:pt modelId="{772C1CFB-BF88-4B86-AA68-B4BC8553F77F}" type="pres">
      <dgm:prSet presAssocID="{30FA7421-5AD4-4A94-8045-4C15711EB36E}" presName="rootComposite" presStyleCnt="0"/>
      <dgm:spPr/>
    </dgm:pt>
    <dgm:pt modelId="{2D4309AB-D945-4CC8-8C7C-2F7C36F3970A}" type="pres">
      <dgm:prSet presAssocID="{30FA7421-5AD4-4A94-8045-4C15711EB36E}" presName="rootText" presStyleLbl="node1" presStyleIdx="3" presStyleCnt="7"/>
      <dgm:spPr/>
    </dgm:pt>
    <dgm:pt modelId="{A4084931-D11D-41AC-B183-82091ED40CF6}" type="pres">
      <dgm:prSet presAssocID="{30FA7421-5AD4-4A94-8045-4C15711EB36E}" presName="rootConnector" presStyleLbl="node1" presStyleIdx="3" presStyleCnt="7"/>
      <dgm:spPr/>
    </dgm:pt>
    <dgm:pt modelId="{7552C18A-C979-4EA0-8840-C5584EAA7A9D}" type="pres">
      <dgm:prSet presAssocID="{30FA7421-5AD4-4A94-8045-4C15711EB36E}" presName="childShape" presStyleCnt="0"/>
      <dgm:spPr/>
    </dgm:pt>
    <dgm:pt modelId="{3525A9AF-4D47-407F-A703-FB0C0E578C67}" type="pres">
      <dgm:prSet presAssocID="{39EF9D0C-92BB-4330-8315-4E9222BC83FA}" presName="Name13" presStyleLbl="parChTrans1D2" presStyleIdx="8" presStyleCnt="16"/>
      <dgm:spPr/>
    </dgm:pt>
    <dgm:pt modelId="{E13589F5-398C-4E61-993E-A4AA387669A6}" type="pres">
      <dgm:prSet presAssocID="{85D46EB6-413F-40A5-BEF1-AE4637069ABC}" presName="childText" presStyleLbl="bgAcc1" presStyleIdx="8" presStyleCnt="16">
        <dgm:presLayoutVars>
          <dgm:bulletEnabled val="1"/>
        </dgm:presLayoutVars>
      </dgm:prSet>
      <dgm:spPr/>
    </dgm:pt>
    <dgm:pt modelId="{0B838372-D52F-419C-8082-875F19A6DD5E}" type="pres">
      <dgm:prSet presAssocID="{CF9308DF-4B5E-4FFD-9E46-82985A746AB7}" presName="Name13" presStyleLbl="parChTrans1D2" presStyleIdx="9" presStyleCnt="16"/>
      <dgm:spPr/>
    </dgm:pt>
    <dgm:pt modelId="{94B2C538-5432-4358-B342-661DAA15B36F}" type="pres">
      <dgm:prSet presAssocID="{D54AF243-7E6F-49C4-B81D-0FC12E04A798}" presName="childText" presStyleLbl="bgAcc1" presStyleIdx="9" presStyleCnt="16">
        <dgm:presLayoutVars>
          <dgm:bulletEnabled val="1"/>
        </dgm:presLayoutVars>
      </dgm:prSet>
      <dgm:spPr/>
    </dgm:pt>
    <dgm:pt modelId="{FDBB1DEA-B1E1-479F-AEE3-2DF5FEC3152D}" type="pres">
      <dgm:prSet presAssocID="{9D2F5CAD-1287-4B3A-8187-4F18A56547A7}" presName="root" presStyleCnt="0"/>
      <dgm:spPr/>
    </dgm:pt>
    <dgm:pt modelId="{CBBD531C-895E-41FF-81D9-75297CDB7774}" type="pres">
      <dgm:prSet presAssocID="{9D2F5CAD-1287-4B3A-8187-4F18A56547A7}" presName="rootComposite" presStyleCnt="0"/>
      <dgm:spPr/>
    </dgm:pt>
    <dgm:pt modelId="{FAECAF4C-BE7B-4BBE-801F-9F208A7FBEE5}" type="pres">
      <dgm:prSet presAssocID="{9D2F5CAD-1287-4B3A-8187-4F18A56547A7}" presName="rootText" presStyleLbl="node1" presStyleIdx="4" presStyleCnt="7"/>
      <dgm:spPr/>
    </dgm:pt>
    <dgm:pt modelId="{4CC5F8C5-2640-474D-95FC-75D7AC070092}" type="pres">
      <dgm:prSet presAssocID="{9D2F5CAD-1287-4B3A-8187-4F18A56547A7}" presName="rootConnector" presStyleLbl="node1" presStyleIdx="4" presStyleCnt="7"/>
      <dgm:spPr/>
    </dgm:pt>
    <dgm:pt modelId="{68864C70-F656-4C00-A7C4-0E0618B2017C}" type="pres">
      <dgm:prSet presAssocID="{9D2F5CAD-1287-4B3A-8187-4F18A56547A7}" presName="childShape" presStyleCnt="0"/>
      <dgm:spPr/>
    </dgm:pt>
    <dgm:pt modelId="{D2171E22-CD18-4A36-9DD7-6D208AB76D97}" type="pres">
      <dgm:prSet presAssocID="{CF4F37FA-0CFA-4EA1-8F36-83F72B5B51F4}" presName="Name13" presStyleLbl="parChTrans1D2" presStyleIdx="10" presStyleCnt="16"/>
      <dgm:spPr/>
    </dgm:pt>
    <dgm:pt modelId="{AE7DE36D-C35F-4EDE-BC3B-46FA1C60A1EA}" type="pres">
      <dgm:prSet presAssocID="{08013CD5-DA32-4E26-A187-36EA2DDEE6A1}" presName="childText" presStyleLbl="bgAcc1" presStyleIdx="10" presStyleCnt="16">
        <dgm:presLayoutVars>
          <dgm:bulletEnabled val="1"/>
        </dgm:presLayoutVars>
      </dgm:prSet>
      <dgm:spPr/>
    </dgm:pt>
    <dgm:pt modelId="{7CAAA204-7BA1-457D-B5D8-4141D7331804}" type="pres">
      <dgm:prSet presAssocID="{B27D61E4-66B9-401E-A1AB-395B4FE1B361}" presName="Name13" presStyleLbl="parChTrans1D2" presStyleIdx="11" presStyleCnt="16"/>
      <dgm:spPr/>
    </dgm:pt>
    <dgm:pt modelId="{5D83D26C-412F-4F24-B512-CE73F734175E}" type="pres">
      <dgm:prSet presAssocID="{6667C3B9-B6B0-439F-ADC7-40760376EB26}" presName="childText" presStyleLbl="bgAcc1" presStyleIdx="11" presStyleCnt="16">
        <dgm:presLayoutVars>
          <dgm:bulletEnabled val="1"/>
        </dgm:presLayoutVars>
      </dgm:prSet>
      <dgm:spPr/>
    </dgm:pt>
    <dgm:pt modelId="{8744B8BD-6F8E-4774-81B1-C084BC138FF0}" type="pres">
      <dgm:prSet presAssocID="{EB62BADD-F508-40D3-B7E0-A245976D6B9C}" presName="root" presStyleCnt="0"/>
      <dgm:spPr/>
    </dgm:pt>
    <dgm:pt modelId="{CEE42F55-9633-4359-B202-8859CD69548B}" type="pres">
      <dgm:prSet presAssocID="{EB62BADD-F508-40D3-B7E0-A245976D6B9C}" presName="rootComposite" presStyleCnt="0"/>
      <dgm:spPr/>
    </dgm:pt>
    <dgm:pt modelId="{E9610324-AFC3-4668-87EE-A957EF522E12}" type="pres">
      <dgm:prSet presAssocID="{EB62BADD-F508-40D3-B7E0-A245976D6B9C}" presName="rootText" presStyleLbl="node1" presStyleIdx="5" presStyleCnt="7"/>
      <dgm:spPr/>
    </dgm:pt>
    <dgm:pt modelId="{C1D781B1-A848-432E-B6BC-60624FB8CD5A}" type="pres">
      <dgm:prSet presAssocID="{EB62BADD-F508-40D3-B7E0-A245976D6B9C}" presName="rootConnector" presStyleLbl="node1" presStyleIdx="5" presStyleCnt="7"/>
      <dgm:spPr/>
    </dgm:pt>
    <dgm:pt modelId="{E7DE0C06-7960-4A24-A019-D1AB1554ABB4}" type="pres">
      <dgm:prSet presAssocID="{EB62BADD-F508-40D3-B7E0-A245976D6B9C}" presName="childShape" presStyleCnt="0"/>
      <dgm:spPr/>
    </dgm:pt>
    <dgm:pt modelId="{333ADAD9-558A-4A9F-8D2A-FC0E496FC151}" type="pres">
      <dgm:prSet presAssocID="{91A5EDB6-C2F3-4037-A1B0-DE28F0A67B7E}" presName="Name13" presStyleLbl="parChTrans1D2" presStyleIdx="12" presStyleCnt="16"/>
      <dgm:spPr/>
    </dgm:pt>
    <dgm:pt modelId="{D8CDE028-6341-4248-8FF6-E22E60D82413}" type="pres">
      <dgm:prSet presAssocID="{29E06BA7-7ECE-49BF-A38B-B83F4395E02B}" presName="childText" presStyleLbl="bgAcc1" presStyleIdx="12" presStyleCnt="16">
        <dgm:presLayoutVars>
          <dgm:bulletEnabled val="1"/>
        </dgm:presLayoutVars>
      </dgm:prSet>
      <dgm:spPr/>
    </dgm:pt>
    <dgm:pt modelId="{F5215D2B-DD0D-48DB-8173-EFA090968422}" type="pres">
      <dgm:prSet presAssocID="{2526D292-1DD6-43E0-8D68-4885791F1EDA}" presName="Name13" presStyleLbl="parChTrans1D2" presStyleIdx="13" presStyleCnt="16"/>
      <dgm:spPr/>
    </dgm:pt>
    <dgm:pt modelId="{C3370FA8-1A1D-40FD-99E0-B03D7A6293E5}" type="pres">
      <dgm:prSet presAssocID="{A61985C0-24BF-4D8E-898A-C444DA815977}" presName="childText" presStyleLbl="bgAcc1" presStyleIdx="13" presStyleCnt="16">
        <dgm:presLayoutVars>
          <dgm:bulletEnabled val="1"/>
        </dgm:presLayoutVars>
      </dgm:prSet>
      <dgm:spPr/>
    </dgm:pt>
    <dgm:pt modelId="{DAF50167-A77B-4F82-9833-A5591B23D219}" type="pres">
      <dgm:prSet presAssocID="{2ABAD0EE-D62D-4C53-A638-A067AF26654D}" presName="root" presStyleCnt="0"/>
      <dgm:spPr/>
    </dgm:pt>
    <dgm:pt modelId="{40EA8CA3-28B2-4C14-89F6-78ACD15DA4BE}" type="pres">
      <dgm:prSet presAssocID="{2ABAD0EE-D62D-4C53-A638-A067AF26654D}" presName="rootComposite" presStyleCnt="0"/>
      <dgm:spPr/>
    </dgm:pt>
    <dgm:pt modelId="{B241D900-D751-4553-BBB1-BEE69EED26C5}" type="pres">
      <dgm:prSet presAssocID="{2ABAD0EE-D62D-4C53-A638-A067AF26654D}" presName="rootText" presStyleLbl="node1" presStyleIdx="6" presStyleCnt="7"/>
      <dgm:spPr/>
    </dgm:pt>
    <dgm:pt modelId="{D79753AF-3972-4CEB-BAC7-B318EA866E28}" type="pres">
      <dgm:prSet presAssocID="{2ABAD0EE-D62D-4C53-A638-A067AF26654D}" presName="rootConnector" presStyleLbl="node1" presStyleIdx="6" presStyleCnt="7"/>
      <dgm:spPr/>
    </dgm:pt>
    <dgm:pt modelId="{0B402351-395D-44CB-A5F3-CFCF26F8C8D8}" type="pres">
      <dgm:prSet presAssocID="{2ABAD0EE-D62D-4C53-A638-A067AF26654D}" presName="childShape" presStyleCnt="0"/>
      <dgm:spPr/>
    </dgm:pt>
    <dgm:pt modelId="{C4D48CBD-E683-4156-AC2A-1AA1FE09C5D9}" type="pres">
      <dgm:prSet presAssocID="{ED3D9715-B9D8-48E1-92D5-30AE60E81736}" presName="Name13" presStyleLbl="parChTrans1D2" presStyleIdx="14" presStyleCnt="16"/>
      <dgm:spPr/>
    </dgm:pt>
    <dgm:pt modelId="{DD6F2067-63C6-4972-BF96-B4C1328E78A7}" type="pres">
      <dgm:prSet presAssocID="{BA8F4245-920F-433E-BEA8-14573D7ABA23}" presName="childText" presStyleLbl="bgAcc1" presStyleIdx="14" presStyleCnt="16">
        <dgm:presLayoutVars>
          <dgm:bulletEnabled val="1"/>
        </dgm:presLayoutVars>
      </dgm:prSet>
      <dgm:spPr/>
    </dgm:pt>
    <dgm:pt modelId="{D8702581-4B23-4881-9DD9-3E704521D210}" type="pres">
      <dgm:prSet presAssocID="{FE3C872F-326D-42D3-BCE7-7E5BEAE475D0}" presName="Name13" presStyleLbl="parChTrans1D2" presStyleIdx="15" presStyleCnt="16"/>
      <dgm:spPr/>
    </dgm:pt>
    <dgm:pt modelId="{089D6832-69C0-46B2-8E7B-59ADA9467C6C}" type="pres">
      <dgm:prSet presAssocID="{7297DA53-AAC4-413E-8B9F-81F9EC574E08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5F942B01-2DC4-4EFE-B212-151EB7DC022D}" type="presOf" srcId="{9D2F5CAD-1287-4B3A-8187-4F18A56547A7}" destId="{4CC5F8C5-2640-474D-95FC-75D7AC070092}" srcOrd="1" destOrd="0" presId="urn:microsoft.com/office/officeart/2005/8/layout/hierarchy3"/>
    <dgm:cxn modelId="{C891B601-6C8D-43DC-B769-BA86D9F8526E}" type="presOf" srcId="{85D46EB6-413F-40A5-BEF1-AE4637069ABC}" destId="{E13589F5-398C-4E61-993E-A4AA387669A6}" srcOrd="0" destOrd="0" presId="urn:microsoft.com/office/officeart/2005/8/layout/hierarchy3"/>
    <dgm:cxn modelId="{9FD33F07-B73D-466C-975F-F8F7911566BC}" type="presOf" srcId="{2526D292-1DD6-43E0-8D68-4885791F1EDA}" destId="{F5215D2B-DD0D-48DB-8173-EFA090968422}" srcOrd="0" destOrd="0" presId="urn:microsoft.com/office/officeart/2005/8/layout/hierarchy3"/>
    <dgm:cxn modelId="{3AEDBF0A-87E4-4BA6-B15F-02C59539E842}" srcId="{8D343065-3FEA-42A3-AA06-67D378D02866}" destId="{65E2C953-EF98-4E21-A88B-085E06BDB552}" srcOrd="1" destOrd="0" parTransId="{5F2CFD33-2ED1-4934-8AFA-7E4C40D49054}" sibTransId="{49C05482-C38E-4687-9B20-86080589EDA1}"/>
    <dgm:cxn modelId="{580C0314-0749-40B8-8567-F6CDF80924DA}" type="presOf" srcId="{3C7A0593-CA19-4A24-96A6-4116DEAA7EF9}" destId="{58E10151-8C0F-4A29-BEE8-FFE135A23A71}" srcOrd="0" destOrd="0" presId="urn:microsoft.com/office/officeart/2005/8/layout/hierarchy3"/>
    <dgm:cxn modelId="{6244A915-F225-4222-8386-C799703BF5EB}" type="presOf" srcId="{E600B7B7-42EC-4121-ABC2-19376C3383DD}" destId="{CDB931E2-7171-46CD-A7C5-B9BF5EF5893C}" srcOrd="0" destOrd="0" presId="urn:microsoft.com/office/officeart/2005/8/layout/hierarchy3"/>
    <dgm:cxn modelId="{079DE017-2A33-4C50-8E9E-699E5F0CCE4D}" srcId="{65E2C953-EF98-4E21-A88B-085E06BDB552}" destId="{5B8B4B7D-88BF-421B-916A-BC625C30D169}" srcOrd="1" destOrd="0" parTransId="{046F04F9-BED2-4A24-A75A-DFF7F95CCFF7}" sibTransId="{EF6609C8-4A80-4442-B56D-6896CF2C6760}"/>
    <dgm:cxn modelId="{8C0C691A-7F21-4612-AF4C-DD836CD5022A}" srcId="{8D343065-3FEA-42A3-AA06-67D378D02866}" destId="{EB62BADD-F508-40D3-B7E0-A245976D6B9C}" srcOrd="5" destOrd="0" parTransId="{63501143-B646-4BC0-A76A-5B10FC34FEB0}" sibTransId="{8D0ED78D-A9D6-484F-9A40-CB11F2EF8969}"/>
    <dgm:cxn modelId="{D277C01C-408D-4011-A78F-03402DAA1A0D}" type="presOf" srcId="{CF9308DF-4B5E-4FFD-9E46-82985A746AB7}" destId="{0B838372-D52F-419C-8082-875F19A6DD5E}" srcOrd="0" destOrd="0" presId="urn:microsoft.com/office/officeart/2005/8/layout/hierarchy3"/>
    <dgm:cxn modelId="{EE37C61E-E1F9-42D2-8755-E026798BC5A4}" type="presOf" srcId="{D84DA75E-77FB-428E-97A2-38B78131DAB7}" destId="{0AEECDC3-5F97-49DD-8DE4-F006C2C5349E}" srcOrd="0" destOrd="0" presId="urn:microsoft.com/office/officeart/2005/8/layout/hierarchy3"/>
    <dgm:cxn modelId="{968CF421-8BE8-4DF7-81BB-DAB897BE384B}" type="presOf" srcId="{ED3D9715-B9D8-48E1-92D5-30AE60E81736}" destId="{C4D48CBD-E683-4156-AC2A-1AA1FE09C5D9}" srcOrd="0" destOrd="0" presId="urn:microsoft.com/office/officeart/2005/8/layout/hierarchy3"/>
    <dgm:cxn modelId="{FF036E25-41A6-4775-B876-8CB5B1C052D1}" type="presOf" srcId="{B8A3CF77-6A6A-42F4-A2B3-3DBC70F56964}" destId="{A0701CB0-C26D-42DD-B78D-CCC16ED4C65C}" srcOrd="0" destOrd="0" presId="urn:microsoft.com/office/officeart/2005/8/layout/hierarchy3"/>
    <dgm:cxn modelId="{8320BF28-8CAD-44DA-8302-4BBC2F161215}" srcId="{F9946BE8-6D7C-452D-A960-A25C0ED7153F}" destId="{75155603-B424-4804-8C60-D6090224BFFA}" srcOrd="2" destOrd="0" parTransId="{8ED27693-2DBA-4B06-8842-DA505845F9D0}" sibTransId="{9DE2EF89-0820-4C10-9646-4C2129740FC6}"/>
    <dgm:cxn modelId="{B25E822C-EB83-4173-90F8-A25D1E494E8E}" type="presOf" srcId="{30FA7421-5AD4-4A94-8045-4C15711EB36E}" destId="{2D4309AB-D945-4CC8-8C7C-2F7C36F3970A}" srcOrd="0" destOrd="0" presId="urn:microsoft.com/office/officeart/2005/8/layout/hierarchy3"/>
    <dgm:cxn modelId="{59C0AF2C-3F71-43AD-9051-58BB1851E1C2}" type="presOf" srcId="{B27D61E4-66B9-401E-A1AB-395B4FE1B361}" destId="{7CAAA204-7BA1-457D-B5D8-4141D7331804}" srcOrd="0" destOrd="0" presId="urn:microsoft.com/office/officeart/2005/8/layout/hierarchy3"/>
    <dgm:cxn modelId="{4B07472D-9B63-4EC4-AA9F-063408D8FBE6}" srcId="{8D343065-3FEA-42A3-AA06-67D378D02866}" destId="{2ABAD0EE-D62D-4C53-A638-A067AF26654D}" srcOrd="6" destOrd="0" parTransId="{588E7366-C2BD-4EFC-AC72-D66FF585E8FC}" sibTransId="{4B4A417E-935C-4BAF-B738-DA9225145EBE}"/>
    <dgm:cxn modelId="{A3A14C2F-6BA5-4DE6-96BE-CF95F6A2C5C7}" type="presOf" srcId="{30FA7421-5AD4-4A94-8045-4C15711EB36E}" destId="{A4084931-D11D-41AC-B183-82091ED40CF6}" srcOrd="1" destOrd="0" presId="urn:microsoft.com/office/officeart/2005/8/layout/hierarchy3"/>
    <dgm:cxn modelId="{462C5A31-AF01-44AF-8196-3DEE3BA6B49E}" type="presOf" srcId="{046F04F9-BED2-4A24-A75A-DFF7F95CCFF7}" destId="{F758467D-0490-4F37-B44F-3588D5570358}" srcOrd="0" destOrd="0" presId="urn:microsoft.com/office/officeart/2005/8/layout/hierarchy3"/>
    <dgm:cxn modelId="{E1DB2737-5143-485A-878E-B1135D17FE35}" srcId="{8D343065-3FEA-42A3-AA06-67D378D02866}" destId="{18F1447B-AAE3-4B00-B6DE-EC793E98B045}" srcOrd="0" destOrd="0" parTransId="{7592AF02-BB86-438D-816B-44957C154A6F}" sibTransId="{CD2784E9-FD00-4C82-9BEC-6E698F1F6C3F}"/>
    <dgm:cxn modelId="{FA2A5139-61D2-416D-B72E-93A9D19C83CE}" type="presOf" srcId="{BACEA7A2-3450-4947-96DD-74C66C08614A}" destId="{5DAA43D5-AD2C-444F-8738-4B60AC6B9730}" srcOrd="0" destOrd="0" presId="urn:microsoft.com/office/officeart/2005/8/layout/hierarchy3"/>
    <dgm:cxn modelId="{B949563D-E7AA-4046-9DBD-A2DBD52E963C}" srcId="{EB62BADD-F508-40D3-B7E0-A245976D6B9C}" destId="{A61985C0-24BF-4D8E-898A-C444DA815977}" srcOrd="1" destOrd="0" parTransId="{2526D292-1DD6-43E0-8D68-4885791F1EDA}" sibTransId="{8A1A6471-6218-4D3A-97F9-26C9E68A3F4E}"/>
    <dgm:cxn modelId="{A9F0C840-E47F-42E6-84C5-79157F5AC295}" srcId="{F9946BE8-6D7C-452D-A960-A25C0ED7153F}" destId="{F0D08EC0-B14D-4720-BE1D-E58BBE81D010}" srcOrd="0" destOrd="0" parTransId="{3C7A0593-CA19-4A24-96A6-4116DEAA7EF9}" sibTransId="{BC1C5B70-9127-466B-A5CC-41339AD481FF}"/>
    <dgm:cxn modelId="{3B12875F-1934-4583-BBEB-6313ACA74F44}" srcId="{30FA7421-5AD4-4A94-8045-4C15711EB36E}" destId="{85D46EB6-413F-40A5-BEF1-AE4637069ABC}" srcOrd="0" destOrd="0" parTransId="{39EF9D0C-92BB-4330-8315-4E9222BC83FA}" sibTransId="{2165D3B3-9689-4936-BB5A-6190FFC9F992}"/>
    <dgm:cxn modelId="{5BEE3F61-BB9B-43B0-A62A-71E09ED71755}" srcId="{F9946BE8-6D7C-452D-A960-A25C0ED7153F}" destId="{E080F3EC-CE31-4661-BD50-31FBAF31A77B}" srcOrd="1" destOrd="0" parTransId="{D340CE6D-6EA7-4460-8D54-641F8400D966}" sibTransId="{2AEFCAA0-D128-4F4C-B3B5-C43EACC58648}"/>
    <dgm:cxn modelId="{F8177C62-97A7-4880-9D07-1A17C3C8ACE9}" type="presOf" srcId="{18F1447B-AAE3-4B00-B6DE-EC793E98B045}" destId="{B3EAC327-0A0F-4013-90AE-E61B335A38E2}" srcOrd="0" destOrd="0" presId="urn:microsoft.com/office/officeart/2005/8/layout/hierarchy3"/>
    <dgm:cxn modelId="{4F059A43-E35E-4EE0-A9AD-0EDC1780D1FA}" type="presOf" srcId="{5B8B4B7D-88BF-421B-916A-BC625C30D169}" destId="{76C59C7B-9034-4FFA-9FB3-0B5A37100EA3}" srcOrd="0" destOrd="0" presId="urn:microsoft.com/office/officeart/2005/8/layout/hierarchy3"/>
    <dgm:cxn modelId="{705A3C65-B73E-499B-91EA-115593A82C43}" type="presOf" srcId="{EB62BADD-F508-40D3-B7E0-A245976D6B9C}" destId="{C1D781B1-A848-432E-B6BC-60624FB8CD5A}" srcOrd="1" destOrd="0" presId="urn:microsoft.com/office/officeart/2005/8/layout/hierarchy3"/>
    <dgm:cxn modelId="{AE22CD49-933A-4542-86DA-9B3149CAFE30}" type="presOf" srcId="{39EF9D0C-92BB-4330-8315-4E9222BC83FA}" destId="{3525A9AF-4D47-407F-A703-FB0C0E578C67}" srcOrd="0" destOrd="0" presId="urn:microsoft.com/office/officeart/2005/8/layout/hierarchy3"/>
    <dgm:cxn modelId="{80F9934A-F9B5-4857-BDD9-A2B48CA1E393}" type="presOf" srcId="{6667C3B9-B6B0-439F-ADC7-40760376EB26}" destId="{5D83D26C-412F-4F24-B512-CE73F734175E}" srcOrd="0" destOrd="0" presId="urn:microsoft.com/office/officeart/2005/8/layout/hierarchy3"/>
    <dgm:cxn modelId="{C0611C4D-52D7-4FCD-94A0-5C5DDCE6712D}" type="presOf" srcId="{FE3C872F-326D-42D3-BCE7-7E5BEAE475D0}" destId="{D8702581-4B23-4881-9DD9-3E704521D210}" srcOrd="0" destOrd="0" presId="urn:microsoft.com/office/officeart/2005/8/layout/hierarchy3"/>
    <dgm:cxn modelId="{54E2A24D-8F0A-4727-84FE-5AD862DB9A35}" type="presOf" srcId="{EF89D96D-EB2F-4872-A927-F99A8269BEA7}" destId="{F64E6CB7-FFED-4AB7-85DA-3E9845D10516}" srcOrd="0" destOrd="0" presId="urn:microsoft.com/office/officeart/2005/8/layout/hierarchy3"/>
    <dgm:cxn modelId="{3521B96E-0C5B-4B19-B1C3-4002585D6924}" srcId="{65E2C953-EF98-4E21-A88B-085E06BDB552}" destId="{39B89164-0EC3-43AF-B31B-A66D283948D3}" srcOrd="0" destOrd="0" parTransId="{B8A3CF77-6A6A-42F4-A2B3-3DBC70F56964}" sibTransId="{9D801B3F-2B6B-47AC-B0EA-E43A5A494025}"/>
    <dgm:cxn modelId="{69E9D06F-6F50-41E7-A061-A8099FB25EFB}" type="presOf" srcId="{E080F3EC-CE31-4661-BD50-31FBAF31A77B}" destId="{DCD51890-3160-41F6-8000-18C746F133F8}" srcOrd="0" destOrd="0" presId="urn:microsoft.com/office/officeart/2005/8/layout/hierarchy3"/>
    <dgm:cxn modelId="{0E8EDC4F-D460-44F2-B4DE-A68F6BF462F1}" type="presOf" srcId="{2ABAD0EE-D62D-4C53-A638-A067AF26654D}" destId="{D79753AF-3972-4CEB-BAC7-B318EA866E28}" srcOrd="1" destOrd="0" presId="urn:microsoft.com/office/officeart/2005/8/layout/hierarchy3"/>
    <dgm:cxn modelId="{5E03C473-5229-4542-91CE-E62F6A6C4042}" srcId="{18F1447B-AAE3-4B00-B6DE-EC793E98B045}" destId="{D383FCC8-F5DB-4227-AD74-3E621DCB06AC}" srcOrd="0" destOrd="0" parTransId="{E600B7B7-42EC-4121-ABC2-19376C3383DD}" sibTransId="{F0BF07B9-D3C8-4B18-BCF2-2C37A98197C9}"/>
    <dgm:cxn modelId="{50F69E55-8BAF-4541-96D0-AE6AFCFC1842}" type="presOf" srcId="{EB62BADD-F508-40D3-B7E0-A245976D6B9C}" destId="{E9610324-AFC3-4668-87EE-A957EF522E12}" srcOrd="0" destOrd="0" presId="urn:microsoft.com/office/officeart/2005/8/layout/hierarchy3"/>
    <dgm:cxn modelId="{2B1F4257-0254-44C0-B8EE-862BF7E3FDB2}" srcId="{8D343065-3FEA-42A3-AA06-67D378D02866}" destId="{F9946BE8-6D7C-452D-A960-A25C0ED7153F}" srcOrd="2" destOrd="0" parTransId="{650CFDFB-0A0B-4F10-9836-8C2586BF9036}" sibTransId="{1EC2FB9D-8ECC-4B3E-8FB1-FADF1CB5DC48}"/>
    <dgm:cxn modelId="{FC4C9179-B7E2-461D-AF27-468496EE0250}" type="presOf" srcId="{91A5EDB6-C2F3-4037-A1B0-DE28F0A67B7E}" destId="{333ADAD9-558A-4A9F-8D2A-FC0E496FC151}" srcOrd="0" destOrd="0" presId="urn:microsoft.com/office/officeart/2005/8/layout/hierarchy3"/>
    <dgm:cxn modelId="{1CB8717A-97F7-4195-9E3E-2BAC608238E4}" type="presOf" srcId="{F9946BE8-6D7C-452D-A960-A25C0ED7153F}" destId="{9E3D340F-51ED-4F38-97BE-043B367D4B3E}" srcOrd="1" destOrd="0" presId="urn:microsoft.com/office/officeart/2005/8/layout/hierarchy3"/>
    <dgm:cxn modelId="{E5415684-9673-47ED-841A-6641180E854A}" type="presOf" srcId="{BA8F4245-920F-433E-BEA8-14573D7ABA23}" destId="{DD6F2067-63C6-4972-BF96-B4C1328E78A7}" srcOrd="0" destOrd="0" presId="urn:microsoft.com/office/officeart/2005/8/layout/hierarchy3"/>
    <dgm:cxn modelId="{1966E386-42C0-4F51-A3DA-C62BFF432C0C}" srcId="{8D343065-3FEA-42A3-AA06-67D378D02866}" destId="{9D2F5CAD-1287-4B3A-8187-4F18A56547A7}" srcOrd="4" destOrd="0" parTransId="{EBD4E592-FDE0-4EC7-9391-E395A4D741B7}" sibTransId="{D43AA112-A8A6-4FE4-BC51-2AE3CE26A719}"/>
    <dgm:cxn modelId="{190DFE88-8D82-4228-9AB4-10112174909B}" type="presOf" srcId="{CF4F37FA-0CFA-4EA1-8F36-83F72B5B51F4}" destId="{D2171E22-CD18-4A36-9DD7-6D208AB76D97}" srcOrd="0" destOrd="0" presId="urn:microsoft.com/office/officeart/2005/8/layout/hierarchy3"/>
    <dgm:cxn modelId="{8390638B-FAAB-474A-AE1E-17CDFBCA19DC}" srcId="{9D2F5CAD-1287-4B3A-8187-4F18A56547A7}" destId="{08013CD5-DA32-4E26-A187-36EA2DDEE6A1}" srcOrd="0" destOrd="0" parTransId="{CF4F37FA-0CFA-4EA1-8F36-83F72B5B51F4}" sibTransId="{182035C6-E61F-403A-83E2-2FBEB01588B3}"/>
    <dgm:cxn modelId="{403E868B-60C8-41D1-89A4-BFA48EC78B0F}" type="presOf" srcId="{A61985C0-24BF-4D8E-898A-C444DA815977}" destId="{C3370FA8-1A1D-40FD-99E0-B03D7A6293E5}" srcOrd="0" destOrd="0" presId="urn:microsoft.com/office/officeart/2005/8/layout/hierarchy3"/>
    <dgm:cxn modelId="{217E0A8C-0E75-451A-9D7B-1B29DE2512FE}" type="presOf" srcId="{7297DA53-AAC4-413E-8B9F-81F9EC574E08}" destId="{089D6832-69C0-46B2-8E7B-59ADA9467C6C}" srcOrd="0" destOrd="0" presId="urn:microsoft.com/office/officeart/2005/8/layout/hierarchy3"/>
    <dgm:cxn modelId="{88E9ED9B-6AD1-464D-837F-DB51A68059BE}" type="presOf" srcId="{02C6EE2A-0FB7-40F9-81BF-0739A7C0203A}" destId="{4805EF51-3113-4F41-B20A-37C6403D3025}" srcOrd="0" destOrd="0" presId="urn:microsoft.com/office/officeart/2005/8/layout/hierarchy3"/>
    <dgm:cxn modelId="{A007EB9C-F621-4FE7-B466-B10CEC0D5F1F}" srcId="{2ABAD0EE-D62D-4C53-A638-A067AF26654D}" destId="{7297DA53-AAC4-413E-8B9F-81F9EC574E08}" srcOrd="1" destOrd="0" parTransId="{FE3C872F-326D-42D3-BCE7-7E5BEAE475D0}" sibTransId="{AADA4FA8-66D9-4EFF-81C3-621FC1A2BDB4}"/>
    <dgm:cxn modelId="{C18B53AB-8B5E-4ACF-BC0B-0B058CD567D1}" type="presOf" srcId="{9D2F5CAD-1287-4B3A-8187-4F18A56547A7}" destId="{FAECAF4C-BE7B-4BBE-801F-9F208A7FBEE5}" srcOrd="0" destOrd="0" presId="urn:microsoft.com/office/officeart/2005/8/layout/hierarchy3"/>
    <dgm:cxn modelId="{02ED62AE-5785-40E3-BA3D-618A58D14EBF}" srcId="{18F1447B-AAE3-4B00-B6DE-EC793E98B045}" destId="{D84DA75E-77FB-428E-97A2-38B78131DAB7}" srcOrd="1" destOrd="0" parTransId="{BACEA7A2-3450-4947-96DD-74C66C08614A}" sibTransId="{6567A37B-6F27-42F6-8C86-F854460560E1}"/>
    <dgm:cxn modelId="{ADC1BAB0-EECD-4A47-8006-0C163BF8EB07}" srcId="{30FA7421-5AD4-4A94-8045-4C15711EB36E}" destId="{D54AF243-7E6F-49C4-B81D-0FC12E04A798}" srcOrd="1" destOrd="0" parTransId="{CF9308DF-4B5E-4FFD-9E46-82985A746AB7}" sibTransId="{BC87FF73-CAC9-4A78-AC9B-36AB25CFFEBE}"/>
    <dgm:cxn modelId="{D4C5FCB0-65A3-4669-8940-ED3329430558}" type="presOf" srcId="{75155603-B424-4804-8C60-D6090224BFFA}" destId="{AD785007-24B7-4776-A0F4-E543EFBFAB63}" srcOrd="0" destOrd="0" presId="urn:microsoft.com/office/officeart/2005/8/layout/hierarchy3"/>
    <dgm:cxn modelId="{1E4D2BB5-CEA5-44F6-A863-67AE940EF9BC}" type="presOf" srcId="{8ED27693-2DBA-4B06-8842-DA505845F9D0}" destId="{4DD9BD63-4132-4002-89A7-0082AABFA3E6}" srcOrd="0" destOrd="0" presId="urn:microsoft.com/office/officeart/2005/8/layout/hierarchy3"/>
    <dgm:cxn modelId="{F9304BB7-0C51-4014-AE2E-0214104548F8}" type="presOf" srcId="{D383FCC8-F5DB-4227-AD74-3E621DCB06AC}" destId="{95B637A1-1C18-46E7-A725-D39B1D76F89D}" srcOrd="0" destOrd="0" presId="urn:microsoft.com/office/officeart/2005/8/layout/hierarchy3"/>
    <dgm:cxn modelId="{4F917DB8-CF9C-4911-9C6B-7B93577BC2F3}" srcId="{9D2F5CAD-1287-4B3A-8187-4F18A56547A7}" destId="{6667C3B9-B6B0-439F-ADC7-40760376EB26}" srcOrd="1" destOrd="0" parTransId="{B27D61E4-66B9-401E-A1AB-395B4FE1B361}" sibTransId="{CBEA8602-3A22-4027-81FC-4CB1006A5A17}"/>
    <dgm:cxn modelId="{E5F7D8C0-8B4C-4555-909F-F5E60548034B}" type="presOf" srcId="{39B89164-0EC3-43AF-B31B-A66D283948D3}" destId="{D0A21A6D-5087-4711-A74E-28E1B92CDF35}" srcOrd="0" destOrd="0" presId="urn:microsoft.com/office/officeart/2005/8/layout/hierarchy3"/>
    <dgm:cxn modelId="{8713C4D0-48BA-42D8-B4CE-6C2294294ACD}" srcId="{8D343065-3FEA-42A3-AA06-67D378D02866}" destId="{30FA7421-5AD4-4A94-8045-4C15711EB36E}" srcOrd="3" destOrd="0" parTransId="{F9DED120-0096-4486-9665-285654A3A25A}" sibTransId="{75228A57-CB75-4EA2-B818-01875C5F06EB}"/>
    <dgm:cxn modelId="{92EEFCD3-60A3-481E-BFF5-A3CC7B6066DF}" type="presOf" srcId="{D54AF243-7E6F-49C4-B81D-0FC12E04A798}" destId="{94B2C538-5432-4358-B342-661DAA15B36F}" srcOrd="0" destOrd="0" presId="urn:microsoft.com/office/officeart/2005/8/layout/hierarchy3"/>
    <dgm:cxn modelId="{9A6261D6-2128-48AD-98BF-96D45A2D44B7}" type="presOf" srcId="{08013CD5-DA32-4E26-A187-36EA2DDEE6A1}" destId="{AE7DE36D-C35F-4EDE-BC3B-46FA1C60A1EA}" srcOrd="0" destOrd="0" presId="urn:microsoft.com/office/officeart/2005/8/layout/hierarchy3"/>
    <dgm:cxn modelId="{F2B163D6-6CA8-49EE-B68F-369AD09B173F}" type="presOf" srcId="{F9946BE8-6D7C-452D-A960-A25C0ED7153F}" destId="{7384BE1B-3CE1-4FC4-9145-788EB9F8ACCC}" srcOrd="0" destOrd="0" presId="urn:microsoft.com/office/officeart/2005/8/layout/hierarchy3"/>
    <dgm:cxn modelId="{4F241BD9-B32E-4DD7-A1A1-B9FB1003BAD1}" type="presOf" srcId="{65E2C953-EF98-4E21-A88B-085E06BDB552}" destId="{3FD124F9-5055-453B-A530-3CB5A428AC30}" srcOrd="1" destOrd="0" presId="urn:microsoft.com/office/officeart/2005/8/layout/hierarchy3"/>
    <dgm:cxn modelId="{C86396DE-6BEC-4439-85CA-A0227C6DAB2A}" type="presOf" srcId="{D340CE6D-6EA7-4460-8D54-641F8400D966}" destId="{AC70EDD1-E210-41E9-90E1-64E28DDDA8BE}" srcOrd="0" destOrd="0" presId="urn:microsoft.com/office/officeart/2005/8/layout/hierarchy3"/>
    <dgm:cxn modelId="{D6416EE2-CDE5-4E46-9816-D2ACCDD88299}" srcId="{2ABAD0EE-D62D-4C53-A638-A067AF26654D}" destId="{BA8F4245-920F-433E-BEA8-14573D7ABA23}" srcOrd="0" destOrd="0" parTransId="{ED3D9715-B9D8-48E1-92D5-30AE60E81736}" sibTransId="{9EEE22E1-5249-4F96-A875-8DB850980E6D}"/>
    <dgm:cxn modelId="{DC745DE9-BF45-4103-A7DF-1424F4A5D23E}" type="presOf" srcId="{29E06BA7-7ECE-49BF-A38B-B83F4395E02B}" destId="{D8CDE028-6341-4248-8FF6-E22E60D82413}" srcOrd="0" destOrd="0" presId="urn:microsoft.com/office/officeart/2005/8/layout/hierarchy3"/>
    <dgm:cxn modelId="{3F636AEF-AD61-4AAE-AF5F-A2CE7031E6F7}" type="presOf" srcId="{8D343065-3FEA-42A3-AA06-67D378D02866}" destId="{0D7EE116-4853-452C-8AD6-79B61E1C71DF}" srcOrd="0" destOrd="0" presId="urn:microsoft.com/office/officeart/2005/8/layout/hierarchy3"/>
    <dgm:cxn modelId="{C7BB1FF3-0117-4A80-AC3E-BE8E72AC0D63}" srcId="{EB62BADD-F508-40D3-B7E0-A245976D6B9C}" destId="{29E06BA7-7ECE-49BF-A38B-B83F4395E02B}" srcOrd="0" destOrd="0" parTransId="{91A5EDB6-C2F3-4037-A1B0-DE28F0A67B7E}" sibTransId="{5A525C3F-6FB0-44F0-A8D2-C8200DDAE1E0}"/>
    <dgm:cxn modelId="{F2AFA4F4-AA38-4358-A11C-64762E344007}" type="presOf" srcId="{65E2C953-EF98-4E21-A88B-085E06BDB552}" destId="{625D2429-F934-4495-A4D9-A8F75A1D2878}" srcOrd="0" destOrd="0" presId="urn:microsoft.com/office/officeart/2005/8/layout/hierarchy3"/>
    <dgm:cxn modelId="{D73902F7-F73B-441F-A781-DBFD4FCB6029}" type="presOf" srcId="{2ABAD0EE-D62D-4C53-A638-A067AF26654D}" destId="{B241D900-D751-4553-BBB1-BEE69EED26C5}" srcOrd="0" destOrd="0" presId="urn:microsoft.com/office/officeart/2005/8/layout/hierarchy3"/>
    <dgm:cxn modelId="{C1849EFC-64D4-48C2-A326-3308CD327460}" type="presOf" srcId="{18F1447B-AAE3-4B00-B6DE-EC793E98B045}" destId="{59A5152B-DE0E-4F27-A744-B57AC8FCB4C3}" srcOrd="1" destOrd="0" presId="urn:microsoft.com/office/officeart/2005/8/layout/hierarchy3"/>
    <dgm:cxn modelId="{DB74B1FD-2975-4BCD-AE17-34CBB8E0BD11}" type="presOf" srcId="{F0D08EC0-B14D-4720-BE1D-E58BBE81D010}" destId="{A996F6AD-C0CD-4745-BDDE-A63A88DDF8DE}" srcOrd="0" destOrd="0" presId="urn:microsoft.com/office/officeart/2005/8/layout/hierarchy3"/>
    <dgm:cxn modelId="{63FBB5FD-4CC0-4B2A-9D89-4F99BA5AEBCA}" srcId="{65E2C953-EF98-4E21-A88B-085E06BDB552}" destId="{02C6EE2A-0FB7-40F9-81BF-0739A7C0203A}" srcOrd="2" destOrd="0" parTransId="{EF89D96D-EB2F-4872-A927-F99A8269BEA7}" sibTransId="{3E998521-C622-4EC1-9820-D7018513F2CA}"/>
    <dgm:cxn modelId="{7E3A4E6E-25CE-4151-A715-CB64C7AED5AB}" type="presParOf" srcId="{0D7EE116-4853-452C-8AD6-79B61E1C71DF}" destId="{0E4C19E9-42C5-4E4A-9794-130625D282E7}" srcOrd="0" destOrd="0" presId="urn:microsoft.com/office/officeart/2005/8/layout/hierarchy3"/>
    <dgm:cxn modelId="{56A9C4A4-E9BB-43FE-9A79-DE0F497FB785}" type="presParOf" srcId="{0E4C19E9-42C5-4E4A-9794-130625D282E7}" destId="{2A8F5BB7-E125-46FB-ABD5-95950D2E690F}" srcOrd="0" destOrd="0" presId="urn:microsoft.com/office/officeart/2005/8/layout/hierarchy3"/>
    <dgm:cxn modelId="{6D99C135-242D-4A5B-AF77-A5F15B626C8A}" type="presParOf" srcId="{2A8F5BB7-E125-46FB-ABD5-95950D2E690F}" destId="{B3EAC327-0A0F-4013-90AE-E61B335A38E2}" srcOrd="0" destOrd="0" presId="urn:microsoft.com/office/officeart/2005/8/layout/hierarchy3"/>
    <dgm:cxn modelId="{7F78732F-BDE1-4F11-8AAD-D3F0828B2C1A}" type="presParOf" srcId="{2A8F5BB7-E125-46FB-ABD5-95950D2E690F}" destId="{59A5152B-DE0E-4F27-A744-B57AC8FCB4C3}" srcOrd="1" destOrd="0" presId="urn:microsoft.com/office/officeart/2005/8/layout/hierarchy3"/>
    <dgm:cxn modelId="{E45030D2-9A6F-48A5-B1B9-5F74AC7C98D6}" type="presParOf" srcId="{0E4C19E9-42C5-4E4A-9794-130625D282E7}" destId="{FF65F76B-BC7E-4381-9278-1D74F243D9C1}" srcOrd="1" destOrd="0" presId="urn:microsoft.com/office/officeart/2005/8/layout/hierarchy3"/>
    <dgm:cxn modelId="{70A66DE8-C1D4-467E-BA17-076EB33978A5}" type="presParOf" srcId="{FF65F76B-BC7E-4381-9278-1D74F243D9C1}" destId="{CDB931E2-7171-46CD-A7C5-B9BF5EF5893C}" srcOrd="0" destOrd="0" presId="urn:microsoft.com/office/officeart/2005/8/layout/hierarchy3"/>
    <dgm:cxn modelId="{DD9EC6EB-D10A-4CF4-8D43-ADA4BE5520F8}" type="presParOf" srcId="{FF65F76B-BC7E-4381-9278-1D74F243D9C1}" destId="{95B637A1-1C18-46E7-A725-D39B1D76F89D}" srcOrd="1" destOrd="0" presId="urn:microsoft.com/office/officeart/2005/8/layout/hierarchy3"/>
    <dgm:cxn modelId="{81E89792-F739-481F-A1C0-901E01140CF1}" type="presParOf" srcId="{FF65F76B-BC7E-4381-9278-1D74F243D9C1}" destId="{5DAA43D5-AD2C-444F-8738-4B60AC6B9730}" srcOrd="2" destOrd="0" presId="urn:microsoft.com/office/officeart/2005/8/layout/hierarchy3"/>
    <dgm:cxn modelId="{3DBA7A8D-8FDB-4F60-A515-6F69314B5031}" type="presParOf" srcId="{FF65F76B-BC7E-4381-9278-1D74F243D9C1}" destId="{0AEECDC3-5F97-49DD-8DE4-F006C2C5349E}" srcOrd="3" destOrd="0" presId="urn:microsoft.com/office/officeart/2005/8/layout/hierarchy3"/>
    <dgm:cxn modelId="{A37A93C8-69FA-4B23-9FDE-E5DADB4616ED}" type="presParOf" srcId="{0D7EE116-4853-452C-8AD6-79B61E1C71DF}" destId="{8D3F9D5D-FE37-4D3C-B4BA-304BBE527FAD}" srcOrd="1" destOrd="0" presId="urn:microsoft.com/office/officeart/2005/8/layout/hierarchy3"/>
    <dgm:cxn modelId="{87CE2343-39AD-4DB7-BBD6-8AA42F0121BA}" type="presParOf" srcId="{8D3F9D5D-FE37-4D3C-B4BA-304BBE527FAD}" destId="{5728CD48-98C0-4B46-A18C-ACD719F2BF86}" srcOrd="0" destOrd="0" presId="urn:microsoft.com/office/officeart/2005/8/layout/hierarchy3"/>
    <dgm:cxn modelId="{ACB3F187-4FF2-4DD2-AD0E-E008D49167BD}" type="presParOf" srcId="{5728CD48-98C0-4B46-A18C-ACD719F2BF86}" destId="{625D2429-F934-4495-A4D9-A8F75A1D2878}" srcOrd="0" destOrd="0" presId="urn:microsoft.com/office/officeart/2005/8/layout/hierarchy3"/>
    <dgm:cxn modelId="{AB686055-CD91-4C8D-8BB3-5B93F5F12787}" type="presParOf" srcId="{5728CD48-98C0-4B46-A18C-ACD719F2BF86}" destId="{3FD124F9-5055-453B-A530-3CB5A428AC30}" srcOrd="1" destOrd="0" presId="urn:microsoft.com/office/officeart/2005/8/layout/hierarchy3"/>
    <dgm:cxn modelId="{EE188C6B-6ACC-4892-AA6E-5F6EE3C16F72}" type="presParOf" srcId="{8D3F9D5D-FE37-4D3C-B4BA-304BBE527FAD}" destId="{702AF396-B09C-4C82-BBF6-49A008D304A7}" srcOrd="1" destOrd="0" presId="urn:microsoft.com/office/officeart/2005/8/layout/hierarchy3"/>
    <dgm:cxn modelId="{A5D7B555-87F9-4776-A24D-DA2CEB6AACCF}" type="presParOf" srcId="{702AF396-B09C-4C82-BBF6-49A008D304A7}" destId="{A0701CB0-C26D-42DD-B78D-CCC16ED4C65C}" srcOrd="0" destOrd="0" presId="urn:microsoft.com/office/officeart/2005/8/layout/hierarchy3"/>
    <dgm:cxn modelId="{CA131A09-6D1C-4A8F-AEEB-2D47AB812F15}" type="presParOf" srcId="{702AF396-B09C-4C82-BBF6-49A008D304A7}" destId="{D0A21A6D-5087-4711-A74E-28E1B92CDF35}" srcOrd="1" destOrd="0" presId="urn:microsoft.com/office/officeart/2005/8/layout/hierarchy3"/>
    <dgm:cxn modelId="{B62BB72E-E6DE-44CE-B0AD-A93C84FA9F6A}" type="presParOf" srcId="{702AF396-B09C-4C82-BBF6-49A008D304A7}" destId="{F758467D-0490-4F37-B44F-3588D5570358}" srcOrd="2" destOrd="0" presId="urn:microsoft.com/office/officeart/2005/8/layout/hierarchy3"/>
    <dgm:cxn modelId="{D3299769-CC65-4E6B-B50E-56418A065758}" type="presParOf" srcId="{702AF396-B09C-4C82-BBF6-49A008D304A7}" destId="{76C59C7B-9034-4FFA-9FB3-0B5A37100EA3}" srcOrd="3" destOrd="0" presId="urn:microsoft.com/office/officeart/2005/8/layout/hierarchy3"/>
    <dgm:cxn modelId="{E0F0985A-F35A-4E49-AB1C-4CF20126E0AA}" type="presParOf" srcId="{702AF396-B09C-4C82-BBF6-49A008D304A7}" destId="{F64E6CB7-FFED-4AB7-85DA-3E9845D10516}" srcOrd="4" destOrd="0" presId="urn:microsoft.com/office/officeart/2005/8/layout/hierarchy3"/>
    <dgm:cxn modelId="{AC58A68D-4F93-414D-A660-826EBCFC7D08}" type="presParOf" srcId="{702AF396-B09C-4C82-BBF6-49A008D304A7}" destId="{4805EF51-3113-4F41-B20A-37C6403D3025}" srcOrd="5" destOrd="0" presId="urn:microsoft.com/office/officeart/2005/8/layout/hierarchy3"/>
    <dgm:cxn modelId="{DDEF2E03-B6EF-4A00-B451-01F392C944E6}" type="presParOf" srcId="{0D7EE116-4853-452C-8AD6-79B61E1C71DF}" destId="{E75512F1-52B4-411D-B9D5-9FDF031C3134}" srcOrd="2" destOrd="0" presId="urn:microsoft.com/office/officeart/2005/8/layout/hierarchy3"/>
    <dgm:cxn modelId="{E63A1241-675B-4CAA-8F78-D3D2C9ACC4E9}" type="presParOf" srcId="{E75512F1-52B4-411D-B9D5-9FDF031C3134}" destId="{30455BC6-CC90-4C48-8A43-0AA3011F478D}" srcOrd="0" destOrd="0" presId="urn:microsoft.com/office/officeart/2005/8/layout/hierarchy3"/>
    <dgm:cxn modelId="{C73F8C93-E88A-420C-A425-3080AB080ACD}" type="presParOf" srcId="{30455BC6-CC90-4C48-8A43-0AA3011F478D}" destId="{7384BE1B-3CE1-4FC4-9145-788EB9F8ACCC}" srcOrd="0" destOrd="0" presId="urn:microsoft.com/office/officeart/2005/8/layout/hierarchy3"/>
    <dgm:cxn modelId="{BA3559BE-5A92-436A-9E8B-584F32A11867}" type="presParOf" srcId="{30455BC6-CC90-4C48-8A43-0AA3011F478D}" destId="{9E3D340F-51ED-4F38-97BE-043B367D4B3E}" srcOrd="1" destOrd="0" presId="urn:microsoft.com/office/officeart/2005/8/layout/hierarchy3"/>
    <dgm:cxn modelId="{9AA8304D-F58B-44E2-87B7-C1194785DBEE}" type="presParOf" srcId="{E75512F1-52B4-411D-B9D5-9FDF031C3134}" destId="{1FCBFDED-4309-44A2-BC0E-62B7550D0886}" srcOrd="1" destOrd="0" presId="urn:microsoft.com/office/officeart/2005/8/layout/hierarchy3"/>
    <dgm:cxn modelId="{27032C2C-16D1-43E1-ACB6-510195F0D446}" type="presParOf" srcId="{1FCBFDED-4309-44A2-BC0E-62B7550D0886}" destId="{58E10151-8C0F-4A29-BEE8-FFE135A23A71}" srcOrd="0" destOrd="0" presId="urn:microsoft.com/office/officeart/2005/8/layout/hierarchy3"/>
    <dgm:cxn modelId="{5F8DFA9D-A601-4482-A5B1-D1E34D872E53}" type="presParOf" srcId="{1FCBFDED-4309-44A2-BC0E-62B7550D0886}" destId="{A996F6AD-C0CD-4745-BDDE-A63A88DDF8DE}" srcOrd="1" destOrd="0" presId="urn:microsoft.com/office/officeart/2005/8/layout/hierarchy3"/>
    <dgm:cxn modelId="{1FA7AED5-2BC7-4028-8E15-9556C347168B}" type="presParOf" srcId="{1FCBFDED-4309-44A2-BC0E-62B7550D0886}" destId="{AC70EDD1-E210-41E9-90E1-64E28DDDA8BE}" srcOrd="2" destOrd="0" presId="urn:microsoft.com/office/officeart/2005/8/layout/hierarchy3"/>
    <dgm:cxn modelId="{E2F8FE32-0A48-4F5B-A0DE-90CEAE3FA2E1}" type="presParOf" srcId="{1FCBFDED-4309-44A2-BC0E-62B7550D0886}" destId="{DCD51890-3160-41F6-8000-18C746F133F8}" srcOrd="3" destOrd="0" presId="urn:microsoft.com/office/officeart/2005/8/layout/hierarchy3"/>
    <dgm:cxn modelId="{F465EC5C-389E-4645-9F63-5BF5D8B92304}" type="presParOf" srcId="{1FCBFDED-4309-44A2-BC0E-62B7550D0886}" destId="{4DD9BD63-4132-4002-89A7-0082AABFA3E6}" srcOrd="4" destOrd="0" presId="urn:microsoft.com/office/officeart/2005/8/layout/hierarchy3"/>
    <dgm:cxn modelId="{FCA7CA98-03C8-427B-8666-D404C957D751}" type="presParOf" srcId="{1FCBFDED-4309-44A2-BC0E-62B7550D0886}" destId="{AD785007-24B7-4776-A0F4-E543EFBFAB63}" srcOrd="5" destOrd="0" presId="urn:microsoft.com/office/officeart/2005/8/layout/hierarchy3"/>
    <dgm:cxn modelId="{300B0E5A-E7F4-4E91-982B-BE8932BECA5E}" type="presParOf" srcId="{0D7EE116-4853-452C-8AD6-79B61E1C71DF}" destId="{4F7AC6C2-922D-4112-8646-60B9212D81D7}" srcOrd="3" destOrd="0" presId="urn:microsoft.com/office/officeart/2005/8/layout/hierarchy3"/>
    <dgm:cxn modelId="{A7566602-6843-4538-AC4C-FCC20A3DA059}" type="presParOf" srcId="{4F7AC6C2-922D-4112-8646-60B9212D81D7}" destId="{772C1CFB-BF88-4B86-AA68-B4BC8553F77F}" srcOrd="0" destOrd="0" presId="urn:microsoft.com/office/officeart/2005/8/layout/hierarchy3"/>
    <dgm:cxn modelId="{C0FB5E8F-CFBE-42A5-AEB6-5704EB51889F}" type="presParOf" srcId="{772C1CFB-BF88-4B86-AA68-B4BC8553F77F}" destId="{2D4309AB-D945-4CC8-8C7C-2F7C36F3970A}" srcOrd="0" destOrd="0" presId="urn:microsoft.com/office/officeart/2005/8/layout/hierarchy3"/>
    <dgm:cxn modelId="{C5564C34-8662-4242-B522-8612591A7499}" type="presParOf" srcId="{772C1CFB-BF88-4B86-AA68-B4BC8553F77F}" destId="{A4084931-D11D-41AC-B183-82091ED40CF6}" srcOrd="1" destOrd="0" presId="urn:microsoft.com/office/officeart/2005/8/layout/hierarchy3"/>
    <dgm:cxn modelId="{C5022C33-1C1F-46AF-87C6-CA6138271D0E}" type="presParOf" srcId="{4F7AC6C2-922D-4112-8646-60B9212D81D7}" destId="{7552C18A-C979-4EA0-8840-C5584EAA7A9D}" srcOrd="1" destOrd="0" presId="urn:microsoft.com/office/officeart/2005/8/layout/hierarchy3"/>
    <dgm:cxn modelId="{77C88B45-ED87-4A23-8343-1459018CC301}" type="presParOf" srcId="{7552C18A-C979-4EA0-8840-C5584EAA7A9D}" destId="{3525A9AF-4D47-407F-A703-FB0C0E578C67}" srcOrd="0" destOrd="0" presId="urn:microsoft.com/office/officeart/2005/8/layout/hierarchy3"/>
    <dgm:cxn modelId="{9451803E-D45C-4E01-AA3E-08D18AD40494}" type="presParOf" srcId="{7552C18A-C979-4EA0-8840-C5584EAA7A9D}" destId="{E13589F5-398C-4E61-993E-A4AA387669A6}" srcOrd="1" destOrd="0" presId="urn:microsoft.com/office/officeart/2005/8/layout/hierarchy3"/>
    <dgm:cxn modelId="{5285DA82-8DC6-4396-969F-2A5E151C25D3}" type="presParOf" srcId="{7552C18A-C979-4EA0-8840-C5584EAA7A9D}" destId="{0B838372-D52F-419C-8082-875F19A6DD5E}" srcOrd="2" destOrd="0" presId="urn:microsoft.com/office/officeart/2005/8/layout/hierarchy3"/>
    <dgm:cxn modelId="{0F7EF2FD-6336-4D11-A35D-7431D0A00DAD}" type="presParOf" srcId="{7552C18A-C979-4EA0-8840-C5584EAA7A9D}" destId="{94B2C538-5432-4358-B342-661DAA15B36F}" srcOrd="3" destOrd="0" presId="urn:microsoft.com/office/officeart/2005/8/layout/hierarchy3"/>
    <dgm:cxn modelId="{083CFB44-94C9-4F76-8FB7-5BF32754BC89}" type="presParOf" srcId="{0D7EE116-4853-452C-8AD6-79B61E1C71DF}" destId="{FDBB1DEA-B1E1-479F-AEE3-2DF5FEC3152D}" srcOrd="4" destOrd="0" presId="urn:microsoft.com/office/officeart/2005/8/layout/hierarchy3"/>
    <dgm:cxn modelId="{CA38DDF5-F0FE-4E80-AF90-4BBF6B889C75}" type="presParOf" srcId="{FDBB1DEA-B1E1-479F-AEE3-2DF5FEC3152D}" destId="{CBBD531C-895E-41FF-81D9-75297CDB7774}" srcOrd="0" destOrd="0" presId="urn:microsoft.com/office/officeart/2005/8/layout/hierarchy3"/>
    <dgm:cxn modelId="{7DE5E926-77DB-439B-A85F-E59C6C466B3E}" type="presParOf" srcId="{CBBD531C-895E-41FF-81D9-75297CDB7774}" destId="{FAECAF4C-BE7B-4BBE-801F-9F208A7FBEE5}" srcOrd="0" destOrd="0" presId="urn:microsoft.com/office/officeart/2005/8/layout/hierarchy3"/>
    <dgm:cxn modelId="{D0B4CDF4-9D28-4173-8FD0-276859643E73}" type="presParOf" srcId="{CBBD531C-895E-41FF-81D9-75297CDB7774}" destId="{4CC5F8C5-2640-474D-95FC-75D7AC070092}" srcOrd="1" destOrd="0" presId="urn:microsoft.com/office/officeart/2005/8/layout/hierarchy3"/>
    <dgm:cxn modelId="{A037DC96-4806-4988-8C2B-EEE4BFC4E541}" type="presParOf" srcId="{FDBB1DEA-B1E1-479F-AEE3-2DF5FEC3152D}" destId="{68864C70-F656-4C00-A7C4-0E0618B2017C}" srcOrd="1" destOrd="0" presId="urn:microsoft.com/office/officeart/2005/8/layout/hierarchy3"/>
    <dgm:cxn modelId="{29695878-0707-4A05-A8AF-4FBE0F125DA7}" type="presParOf" srcId="{68864C70-F656-4C00-A7C4-0E0618B2017C}" destId="{D2171E22-CD18-4A36-9DD7-6D208AB76D97}" srcOrd="0" destOrd="0" presId="urn:microsoft.com/office/officeart/2005/8/layout/hierarchy3"/>
    <dgm:cxn modelId="{4D6E7A7B-D531-4401-8612-FDB983C2A612}" type="presParOf" srcId="{68864C70-F656-4C00-A7C4-0E0618B2017C}" destId="{AE7DE36D-C35F-4EDE-BC3B-46FA1C60A1EA}" srcOrd="1" destOrd="0" presId="urn:microsoft.com/office/officeart/2005/8/layout/hierarchy3"/>
    <dgm:cxn modelId="{6993560C-4835-463C-9F3E-8E39133B4F80}" type="presParOf" srcId="{68864C70-F656-4C00-A7C4-0E0618B2017C}" destId="{7CAAA204-7BA1-457D-B5D8-4141D7331804}" srcOrd="2" destOrd="0" presId="urn:microsoft.com/office/officeart/2005/8/layout/hierarchy3"/>
    <dgm:cxn modelId="{8AB00EAC-DA73-49C9-907F-972C0A211E34}" type="presParOf" srcId="{68864C70-F656-4C00-A7C4-0E0618B2017C}" destId="{5D83D26C-412F-4F24-B512-CE73F734175E}" srcOrd="3" destOrd="0" presId="urn:microsoft.com/office/officeart/2005/8/layout/hierarchy3"/>
    <dgm:cxn modelId="{CEF26CF3-3659-44F4-86EE-EA7A0F58DFEA}" type="presParOf" srcId="{0D7EE116-4853-452C-8AD6-79B61E1C71DF}" destId="{8744B8BD-6F8E-4774-81B1-C084BC138FF0}" srcOrd="5" destOrd="0" presId="urn:microsoft.com/office/officeart/2005/8/layout/hierarchy3"/>
    <dgm:cxn modelId="{D6FA1D6D-DD27-4AD5-B24C-08E481AAAC57}" type="presParOf" srcId="{8744B8BD-6F8E-4774-81B1-C084BC138FF0}" destId="{CEE42F55-9633-4359-B202-8859CD69548B}" srcOrd="0" destOrd="0" presId="urn:microsoft.com/office/officeart/2005/8/layout/hierarchy3"/>
    <dgm:cxn modelId="{9414B469-F2DE-4EA6-925F-E25B521E3E1C}" type="presParOf" srcId="{CEE42F55-9633-4359-B202-8859CD69548B}" destId="{E9610324-AFC3-4668-87EE-A957EF522E12}" srcOrd="0" destOrd="0" presId="urn:microsoft.com/office/officeart/2005/8/layout/hierarchy3"/>
    <dgm:cxn modelId="{D7B142CA-787D-44DE-A986-0453290D476C}" type="presParOf" srcId="{CEE42F55-9633-4359-B202-8859CD69548B}" destId="{C1D781B1-A848-432E-B6BC-60624FB8CD5A}" srcOrd="1" destOrd="0" presId="urn:microsoft.com/office/officeart/2005/8/layout/hierarchy3"/>
    <dgm:cxn modelId="{349080E7-E1F4-427E-A985-0AAB75E67074}" type="presParOf" srcId="{8744B8BD-6F8E-4774-81B1-C084BC138FF0}" destId="{E7DE0C06-7960-4A24-A019-D1AB1554ABB4}" srcOrd="1" destOrd="0" presId="urn:microsoft.com/office/officeart/2005/8/layout/hierarchy3"/>
    <dgm:cxn modelId="{A80F3214-D31E-441E-8AD5-8CA1D624BD89}" type="presParOf" srcId="{E7DE0C06-7960-4A24-A019-D1AB1554ABB4}" destId="{333ADAD9-558A-4A9F-8D2A-FC0E496FC151}" srcOrd="0" destOrd="0" presId="urn:microsoft.com/office/officeart/2005/8/layout/hierarchy3"/>
    <dgm:cxn modelId="{5262AF54-BF93-45E8-93FB-27110A3CF96C}" type="presParOf" srcId="{E7DE0C06-7960-4A24-A019-D1AB1554ABB4}" destId="{D8CDE028-6341-4248-8FF6-E22E60D82413}" srcOrd="1" destOrd="0" presId="urn:microsoft.com/office/officeart/2005/8/layout/hierarchy3"/>
    <dgm:cxn modelId="{B053131E-E54D-408B-9A4E-FD39CD8979F8}" type="presParOf" srcId="{E7DE0C06-7960-4A24-A019-D1AB1554ABB4}" destId="{F5215D2B-DD0D-48DB-8173-EFA090968422}" srcOrd="2" destOrd="0" presId="urn:microsoft.com/office/officeart/2005/8/layout/hierarchy3"/>
    <dgm:cxn modelId="{66F2C4E6-4006-42F6-9334-55CA32C4008C}" type="presParOf" srcId="{E7DE0C06-7960-4A24-A019-D1AB1554ABB4}" destId="{C3370FA8-1A1D-40FD-99E0-B03D7A6293E5}" srcOrd="3" destOrd="0" presId="urn:microsoft.com/office/officeart/2005/8/layout/hierarchy3"/>
    <dgm:cxn modelId="{7F8C365C-70F8-4B06-972F-307D5BFE6972}" type="presParOf" srcId="{0D7EE116-4853-452C-8AD6-79B61E1C71DF}" destId="{DAF50167-A77B-4F82-9833-A5591B23D219}" srcOrd="6" destOrd="0" presId="urn:microsoft.com/office/officeart/2005/8/layout/hierarchy3"/>
    <dgm:cxn modelId="{5EBDCD18-D485-4C4E-96E7-B85F047A3ADE}" type="presParOf" srcId="{DAF50167-A77B-4F82-9833-A5591B23D219}" destId="{40EA8CA3-28B2-4C14-89F6-78ACD15DA4BE}" srcOrd="0" destOrd="0" presId="urn:microsoft.com/office/officeart/2005/8/layout/hierarchy3"/>
    <dgm:cxn modelId="{0E3F9691-886B-42A4-B674-528B867EA24E}" type="presParOf" srcId="{40EA8CA3-28B2-4C14-89F6-78ACD15DA4BE}" destId="{B241D900-D751-4553-BBB1-BEE69EED26C5}" srcOrd="0" destOrd="0" presId="urn:microsoft.com/office/officeart/2005/8/layout/hierarchy3"/>
    <dgm:cxn modelId="{078CD2EB-F1C6-4203-939C-EDC2071D657B}" type="presParOf" srcId="{40EA8CA3-28B2-4C14-89F6-78ACD15DA4BE}" destId="{D79753AF-3972-4CEB-BAC7-B318EA866E28}" srcOrd="1" destOrd="0" presId="urn:microsoft.com/office/officeart/2005/8/layout/hierarchy3"/>
    <dgm:cxn modelId="{36AC395E-7C0B-4DB1-95AC-4775253E828B}" type="presParOf" srcId="{DAF50167-A77B-4F82-9833-A5591B23D219}" destId="{0B402351-395D-44CB-A5F3-CFCF26F8C8D8}" srcOrd="1" destOrd="0" presId="urn:microsoft.com/office/officeart/2005/8/layout/hierarchy3"/>
    <dgm:cxn modelId="{46E04CA0-617B-4056-B2D2-404CB0ADA439}" type="presParOf" srcId="{0B402351-395D-44CB-A5F3-CFCF26F8C8D8}" destId="{C4D48CBD-E683-4156-AC2A-1AA1FE09C5D9}" srcOrd="0" destOrd="0" presId="urn:microsoft.com/office/officeart/2005/8/layout/hierarchy3"/>
    <dgm:cxn modelId="{C0375791-E48C-49DC-BE55-B314BC5E1BD0}" type="presParOf" srcId="{0B402351-395D-44CB-A5F3-CFCF26F8C8D8}" destId="{DD6F2067-63C6-4972-BF96-B4C1328E78A7}" srcOrd="1" destOrd="0" presId="urn:microsoft.com/office/officeart/2005/8/layout/hierarchy3"/>
    <dgm:cxn modelId="{F65831CB-2461-4A06-BC72-A9F7DA20F29E}" type="presParOf" srcId="{0B402351-395D-44CB-A5F3-CFCF26F8C8D8}" destId="{D8702581-4B23-4881-9DD9-3E704521D210}" srcOrd="2" destOrd="0" presId="urn:microsoft.com/office/officeart/2005/8/layout/hierarchy3"/>
    <dgm:cxn modelId="{1049B591-331B-4C72-8BA7-7CEBB3B8053B}" type="presParOf" srcId="{0B402351-395D-44CB-A5F3-CFCF26F8C8D8}" destId="{089D6832-69C0-46B2-8E7B-59ADA9467C6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CFF4-673D-48B4-A136-412A0FBD6E13}">
      <dsp:nvSpPr>
        <dsp:cNvPr id="0" name=""/>
        <dsp:cNvSpPr/>
      </dsp:nvSpPr>
      <dsp:spPr>
        <a:xfrm>
          <a:off x="710006" y="373"/>
          <a:ext cx="1444327" cy="722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Neue Haas Grotesk Text Pro"/>
            </a:rPr>
            <a:t>CustomerID </a:t>
          </a:r>
          <a:r>
            <a:rPr lang="es-ES" sz="1600" kern="1200">
              <a:latin typeface="Calibri"/>
              <a:ea typeface="Calibri"/>
              <a:cs typeface="Calibri"/>
            </a:rPr>
            <a:t> </a:t>
          </a:r>
          <a:endParaRPr lang="es-ES" sz="1600" kern="1200">
            <a:latin typeface="Neue Haas Grotesk Text Pro"/>
            <a:ea typeface="Calibri"/>
            <a:cs typeface="Calibri"/>
          </a:endParaRPr>
        </a:p>
      </dsp:txBody>
      <dsp:txXfrm>
        <a:off x="731157" y="21524"/>
        <a:ext cx="1402025" cy="679861"/>
      </dsp:txXfrm>
    </dsp:sp>
    <dsp:sp modelId="{93589884-E715-4B60-88A0-CC43F0EF0AB7}">
      <dsp:nvSpPr>
        <dsp:cNvPr id="0" name=""/>
        <dsp:cNvSpPr/>
      </dsp:nvSpPr>
      <dsp:spPr>
        <a:xfrm>
          <a:off x="854439" y="722537"/>
          <a:ext cx="144432" cy="54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622"/>
              </a:lnTo>
              <a:lnTo>
                <a:pt x="144432" y="54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06552-9B60-4EC5-8F2D-8DA5994E915D}">
      <dsp:nvSpPr>
        <dsp:cNvPr id="0" name=""/>
        <dsp:cNvSpPr/>
      </dsp:nvSpPr>
      <dsp:spPr>
        <a:xfrm>
          <a:off x="998872" y="903078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libri"/>
              <a:ea typeface="Calibri"/>
              <a:cs typeface="Calibri"/>
            </a:rPr>
            <a:t>Eliminada</a:t>
          </a:r>
          <a:endParaRPr lang="es-ES" sz="1000" kern="1200">
            <a:latin typeface="Neue Haas Grotesk Text Pro"/>
            <a:ea typeface="Calibri"/>
            <a:cs typeface="Calibri"/>
          </a:endParaRPr>
        </a:p>
      </dsp:txBody>
      <dsp:txXfrm>
        <a:off x="1020023" y="924229"/>
        <a:ext cx="1113159" cy="679861"/>
      </dsp:txXfrm>
    </dsp:sp>
    <dsp:sp modelId="{A34D479B-44F0-41CD-B98D-B40452393440}">
      <dsp:nvSpPr>
        <dsp:cNvPr id="0" name=""/>
        <dsp:cNvSpPr/>
      </dsp:nvSpPr>
      <dsp:spPr>
        <a:xfrm>
          <a:off x="854439" y="722537"/>
          <a:ext cx="144432" cy="1444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327"/>
              </a:lnTo>
              <a:lnTo>
                <a:pt x="144432" y="1444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C8E8B-1E69-4053-AE2B-6D864C7D1946}">
      <dsp:nvSpPr>
        <dsp:cNvPr id="0" name=""/>
        <dsp:cNvSpPr/>
      </dsp:nvSpPr>
      <dsp:spPr>
        <a:xfrm>
          <a:off x="998872" y="1805782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libri"/>
              <a:ea typeface="Calibri"/>
              <a:cs typeface="Calibri"/>
            </a:rPr>
            <a:t> Identificador único, no aporta información predictiva.</a:t>
          </a:r>
        </a:p>
      </dsp:txBody>
      <dsp:txXfrm>
        <a:off x="1020023" y="1826933"/>
        <a:ext cx="1113159" cy="679861"/>
      </dsp:txXfrm>
    </dsp:sp>
    <dsp:sp modelId="{8A127F2E-E8AD-4913-AA41-23906B26C6F3}">
      <dsp:nvSpPr>
        <dsp:cNvPr id="0" name=""/>
        <dsp:cNvSpPr/>
      </dsp:nvSpPr>
      <dsp:spPr>
        <a:xfrm>
          <a:off x="854439" y="722537"/>
          <a:ext cx="144432" cy="234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031"/>
              </a:lnTo>
              <a:lnTo>
                <a:pt x="144432" y="234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9DAA2-0613-4ABD-8BF1-9F66E2FD1790}">
      <dsp:nvSpPr>
        <dsp:cNvPr id="0" name=""/>
        <dsp:cNvSpPr/>
      </dsp:nvSpPr>
      <dsp:spPr>
        <a:xfrm>
          <a:off x="998872" y="2708487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libri"/>
              <a:ea typeface="Calibri"/>
              <a:cs typeface="Calibri"/>
            </a:rPr>
            <a:t>Eliminada</a:t>
          </a:r>
        </a:p>
      </dsp:txBody>
      <dsp:txXfrm>
        <a:off x="1020023" y="2729638"/>
        <a:ext cx="1113159" cy="679861"/>
      </dsp:txXfrm>
    </dsp:sp>
    <dsp:sp modelId="{9CA52A5D-47BB-4285-98E2-2C2AC155F456}">
      <dsp:nvSpPr>
        <dsp:cNvPr id="0" name=""/>
        <dsp:cNvSpPr/>
      </dsp:nvSpPr>
      <dsp:spPr>
        <a:xfrm>
          <a:off x="2515415" y="373"/>
          <a:ext cx="1444327" cy="722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Neue Haas Grotesk Text Pro"/>
            </a:rPr>
            <a:t> Gender</a:t>
          </a:r>
          <a:endParaRPr lang="es-ES" sz="1600" kern="1200"/>
        </a:p>
      </dsp:txBody>
      <dsp:txXfrm>
        <a:off x="2536566" y="21524"/>
        <a:ext cx="1402025" cy="679861"/>
      </dsp:txXfrm>
    </dsp:sp>
    <dsp:sp modelId="{DE9EDFA3-2A60-4AB0-8D87-448F20CDD60B}">
      <dsp:nvSpPr>
        <dsp:cNvPr id="0" name=""/>
        <dsp:cNvSpPr/>
      </dsp:nvSpPr>
      <dsp:spPr>
        <a:xfrm>
          <a:off x="2659848" y="722537"/>
          <a:ext cx="144432" cy="54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622"/>
              </a:lnTo>
              <a:lnTo>
                <a:pt x="144432" y="54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FD8DB-D712-4CA8-8AEE-9005505C07A8}">
      <dsp:nvSpPr>
        <dsp:cNvPr id="0" name=""/>
        <dsp:cNvSpPr/>
      </dsp:nvSpPr>
      <dsp:spPr>
        <a:xfrm>
          <a:off x="2804281" y="903078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Neue Haas Grotesk Text Pro"/>
            </a:rPr>
            <a:t>Male (0/1)</a:t>
          </a:r>
        </a:p>
      </dsp:txBody>
      <dsp:txXfrm>
        <a:off x="2825432" y="924229"/>
        <a:ext cx="1113159" cy="679861"/>
      </dsp:txXfrm>
    </dsp:sp>
    <dsp:sp modelId="{6826EEC2-BD55-4B3D-B9D6-40ABA7E384A5}">
      <dsp:nvSpPr>
        <dsp:cNvPr id="0" name=""/>
        <dsp:cNvSpPr/>
      </dsp:nvSpPr>
      <dsp:spPr>
        <a:xfrm>
          <a:off x="2659848" y="722537"/>
          <a:ext cx="144432" cy="1444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327"/>
              </a:lnTo>
              <a:lnTo>
                <a:pt x="144432" y="1444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F419C-E444-4859-A1AB-A08FB07DBFD5}">
      <dsp:nvSpPr>
        <dsp:cNvPr id="0" name=""/>
        <dsp:cNvSpPr/>
      </dsp:nvSpPr>
      <dsp:spPr>
        <a:xfrm>
          <a:off x="2804281" y="1805782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Neue Haas Grotesk Text Pro"/>
            </a:rPr>
            <a:t>No aporta valor</a:t>
          </a:r>
          <a:endParaRPr lang="es-ES" sz="1000" kern="1200"/>
        </a:p>
      </dsp:txBody>
      <dsp:txXfrm>
        <a:off x="2825432" y="1826933"/>
        <a:ext cx="1113159" cy="679861"/>
      </dsp:txXfrm>
    </dsp:sp>
    <dsp:sp modelId="{515A4F71-766A-4CB2-83ED-39FD2A866C65}">
      <dsp:nvSpPr>
        <dsp:cNvPr id="0" name=""/>
        <dsp:cNvSpPr/>
      </dsp:nvSpPr>
      <dsp:spPr>
        <a:xfrm>
          <a:off x="2659848" y="722537"/>
          <a:ext cx="144432" cy="234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031"/>
              </a:lnTo>
              <a:lnTo>
                <a:pt x="144432" y="234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20CF2-9D27-42F8-8506-4476C65FCB31}">
      <dsp:nvSpPr>
        <dsp:cNvPr id="0" name=""/>
        <dsp:cNvSpPr/>
      </dsp:nvSpPr>
      <dsp:spPr>
        <a:xfrm>
          <a:off x="2804281" y="2708487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Neue Haas Grotesk Text Pro"/>
            </a:rPr>
            <a:t>Eliminada</a:t>
          </a:r>
          <a:endParaRPr lang="es-ES" sz="1000" kern="1200"/>
        </a:p>
      </dsp:txBody>
      <dsp:txXfrm>
        <a:off x="2825432" y="2729638"/>
        <a:ext cx="1113159" cy="679861"/>
      </dsp:txXfrm>
    </dsp:sp>
    <dsp:sp modelId="{38867B05-CB42-47CA-971F-E9C6E1D5BBA8}">
      <dsp:nvSpPr>
        <dsp:cNvPr id="0" name=""/>
        <dsp:cNvSpPr/>
      </dsp:nvSpPr>
      <dsp:spPr>
        <a:xfrm>
          <a:off x="4320824" y="373"/>
          <a:ext cx="1444327" cy="722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Neue Haas Grotesk Text Pro"/>
            </a:rPr>
            <a:t>Partner</a:t>
          </a:r>
          <a:endParaRPr lang="es-ES" sz="1600" kern="1200"/>
        </a:p>
      </dsp:txBody>
      <dsp:txXfrm>
        <a:off x="4341975" y="21524"/>
        <a:ext cx="1402025" cy="679861"/>
      </dsp:txXfrm>
    </dsp:sp>
    <dsp:sp modelId="{A046621D-49E5-4A6C-AC22-5F19D47A4A41}">
      <dsp:nvSpPr>
        <dsp:cNvPr id="0" name=""/>
        <dsp:cNvSpPr/>
      </dsp:nvSpPr>
      <dsp:spPr>
        <a:xfrm>
          <a:off x="4465257" y="722537"/>
          <a:ext cx="144432" cy="54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622"/>
              </a:lnTo>
              <a:lnTo>
                <a:pt x="144432" y="54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5D238-AE5F-457D-B02F-E54AF31BFABC}">
      <dsp:nvSpPr>
        <dsp:cNvPr id="0" name=""/>
        <dsp:cNvSpPr/>
      </dsp:nvSpPr>
      <dsp:spPr>
        <a:xfrm>
          <a:off x="4609690" y="903078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</a:rPr>
            <a:t>Yes→1</a:t>
          </a:r>
          <a:br>
            <a:rPr lang="es-ES" sz="1000" kern="1200">
              <a:latin typeface="-webkit-standard"/>
            </a:rPr>
          </a:br>
          <a:r>
            <a:rPr lang="es-ES" sz="1000" kern="1200">
              <a:latin typeface="-webkit-standard"/>
            </a:rPr>
            <a:t> No→0</a:t>
          </a:r>
          <a:endParaRPr lang="es-ES" sz="1000" kern="1200">
            <a:latin typeface="Neue Haas Grotesk Text Pro"/>
          </a:endParaRPr>
        </a:p>
      </dsp:txBody>
      <dsp:txXfrm>
        <a:off x="4630841" y="924229"/>
        <a:ext cx="1113159" cy="679861"/>
      </dsp:txXfrm>
    </dsp:sp>
    <dsp:sp modelId="{5BE24712-E475-40A5-8BC6-F8C3E6213023}">
      <dsp:nvSpPr>
        <dsp:cNvPr id="0" name=""/>
        <dsp:cNvSpPr/>
      </dsp:nvSpPr>
      <dsp:spPr>
        <a:xfrm>
          <a:off x="4465257" y="722537"/>
          <a:ext cx="144432" cy="1444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327"/>
              </a:lnTo>
              <a:lnTo>
                <a:pt x="144432" y="1444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A54E1-8069-4687-BAA5-D17FF28F15CB}">
      <dsp:nvSpPr>
        <dsp:cNvPr id="0" name=""/>
        <dsp:cNvSpPr/>
      </dsp:nvSpPr>
      <dsp:spPr>
        <a:xfrm>
          <a:off x="4609690" y="1805782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</a:rPr>
            <a:t>Codificación binaria para uso en modelos</a:t>
          </a:r>
        </a:p>
      </dsp:txBody>
      <dsp:txXfrm>
        <a:off x="4630841" y="1826933"/>
        <a:ext cx="1113159" cy="679861"/>
      </dsp:txXfrm>
    </dsp:sp>
    <dsp:sp modelId="{49D0CCD1-3A16-41B4-B453-E456745655DF}">
      <dsp:nvSpPr>
        <dsp:cNvPr id="0" name=""/>
        <dsp:cNvSpPr/>
      </dsp:nvSpPr>
      <dsp:spPr>
        <a:xfrm>
          <a:off x="6126233" y="373"/>
          <a:ext cx="1444327" cy="722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-webkit-standard"/>
            </a:rPr>
            <a:t>Dependents</a:t>
          </a:r>
          <a:endParaRPr lang="es-ES" sz="1600" kern="1200">
            <a:latin typeface="Neue Haas Grotesk Text Pro"/>
          </a:endParaRPr>
        </a:p>
      </dsp:txBody>
      <dsp:txXfrm>
        <a:off x="6147384" y="21524"/>
        <a:ext cx="1402025" cy="679861"/>
      </dsp:txXfrm>
    </dsp:sp>
    <dsp:sp modelId="{127AF8B9-805C-465C-9FD2-D1E7AB78BB02}">
      <dsp:nvSpPr>
        <dsp:cNvPr id="0" name=""/>
        <dsp:cNvSpPr/>
      </dsp:nvSpPr>
      <dsp:spPr>
        <a:xfrm>
          <a:off x="6270666" y="722537"/>
          <a:ext cx="144432" cy="54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622"/>
              </a:lnTo>
              <a:lnTo>
                <a:pt x="144432" y="54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741B9-6CBC-44C4-A465-DC8C14605031}">
      <dsp:nvSpPr>
        <dsp:cNvPr id="0" name=""/>
        <dsp:cNvSpPr/>
      </dsp:nvSpPr>
      <dsp:spPr>
        <a:xfrm>
          <a:off x="6415099" y="903078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libri"/>
              <a:ea typeface="Calibri"/>
              <a:cs typeface="Calibri"/>
            </a:rPr>
            <a:t>Yes→1</a:t>
          </a:r>
          <a:br>
            <a:rPr lang="es-ES" sz="1000" kern="1200">
              <a:latin typeface="Calibri"/>
              <a:ea typeface="Calibri"/>
              <a:cs typeface="Calibri"/>
            </a:rPr>
          </a:br>
          <a:r>
            <a:rPr lang="es-ES" sz="1000" kern="1200">
              <a:latin typeface="Calibri"/>
              <a:ea typeface="Calibri"/>
              <a:cs typeface="Calibri"/>
            </a:rPr>
            <a:t> No→0</a:t>
          </a:r>
        </a:p>
      </dsp:txBody>
      <dsp:txXfrm>
        <a:off x="6436250" y="924229"/>
        <a:ext cx="1113159" cy="679861"/>
      </dsp:txXfrm>
    </dsp:sp>
    <dsp:sp modelId="{52006CC2-E50E-4F7F-A77D-805122D2B798}">
      <dsp:nvSpPr>
        <dsp:cNvPr id="0" name=""/>
        <dsp:cNvSpPr/>
      </dsp:nvSpPr>
      <dsp:spPr>
        <a:xfrm>
          <a:off x="6270666" y="722537"/>
          <a:ext cx="144432" cy="1444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327"/>
              </a:lnTo>
              <a:lnTo>
                <a:pt x="144432" y="1444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F2437-08F6-4C84-9233-1A0809373355}">
      <dsp:nvSpPr>
        <dsp:cNvPr id="0" name=""/>
        <dsp:cNvSpPr/>
      </dsp:nvSpPr>
      <dsp:spPr>
        <a:xfrm>
          <a:off x="6415099" y="1805782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libri"/>
              <a:ea typeface="Calibri"/>
              <a:cs typeface="Calibri"/>
            </a:rPr>
            <a:t>Codificación binaria para uso en modelos</a:t>
          </a:r>
          <a:endParaRPr lang="es-ES" sz="1000" kern="1200"/>
        </a:p>
      </dsp:txBody>
      <dsp:txXfrm>
        <a:off x="6436250" y="1826933"/>
        <a:ext cx="1113159" cy="679861"/>
      </dsp:txXfrm>
    </dsp:sp>
    <dsp:sp modelId="{D4F7D003-D984-418A-8677-2122A7868804}">
      <dsp:nvSpPr>
        <dsp:cNvPr id="0" name=""/>
        <dsp:cNvSpPr/>
      </dsp:nvSpPr>
      <dsp:spPr>
        <a:xfrm>
          <a:off x="7931643" y="373"/>
          <a:ext cx="1444327" cy="722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-webkit-standard"/>
              <a:ea typeface="Calibri"/>
              <a:cs typeface="Calibri"/>
            </a:rPr>
            <a:t>PaperlessBilling</a:t>
          </a:r>
        </a:p>
      </dsp:txBody>
      <dsp:txXfrm>
        <a:off x="7952794" y="21524"/>
        <a:ext cx="1402025" cy="679861"/>
      </dsp:txXfrm>
    </dsp:sp>
    <dsp:sp modelId="{779D7B6F-F231-455F-ABA8-B81F47987B6C}">
      <dsp:nvSpPr>
        <dsp:cNvPr id="0" name=""/>
        <dsp:cNvSpPr/>
      </dsp:nvSpPr>
      <dsp:spPr>
        <a:xfrm>
          <a:off x="8076075" y="722537"/>
          <a:ext cx="144432" cy="54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622"/>
              </a:lnTo>
              <a:lnTo>
                <a:pt x="144432" y="54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2260F-EB24-4208-BCCA-E139D444CFA9}">
      <dsp:nvSpPr>
        <dsp:cNvPr id="0" name=""/>
        <dsp:cNvSpPr/>
      </dsp:nvSpPr>
      <dsp:spPr>
        <a:xfrm>
          <a:off x="8220508" y="903078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libri"/>
              <a:ea typeface="Calibri"/>
              <a:cs typeface="Calibri"/>
            </a:rPr>
            <a:t>Yes→1</a:t>
          </a:r>
          <a:br>
            <a:rPr lang="es-ES" sz="1000" kern="1200">
              <a:latin typeface="Calibri"/>
              <a:ea typeface="Calibri"/>
              <a:cs typeface="Calibri"/>
            </a:rPr>
          </a:br>
          <a:r>
            <a:rPr lang="es-ES" sz="1000" kern="1200">
              <a:latin typeface="Calibri"/>
              <a:ea typeface="Calibri"/>
              <a:cs typeface="Calibri"/>
            </a:rPr>
            <a:t> No→0</a:t>
          </a:r>
          <a:endParaRPr lang="es-ES" sz="1000" kern="1200">
            <a:latin typeface="-webkit-standard"/>
            <a:ea typeface="Calibri"/>
            <a:cs typeface="Calibri"/>
          </a:endParaRPr>
        </a:p>
      </dsp:txBody>
      <dsp:txXfrm>
        <a:off x="8241659" y="924229"/>
        <a:ext cx="1113159" cy="679861"/>
      </dsp:txXfrm>
    </dsp:sp>
    <dsp:sp modelId="{A3E10858-8DE2-466F-B934-E8EA7BE7577F}">
      <dsp:nvSpPr>
        <dsp:cNvPr id="0" name=""/>
        <dsp:cNvSpPr/>
      </dsp:nvSpPr>
      <dsp:spPr>
        <a:xfrm>
          <a:off x="8076075" y="722537"/>
          <a:ext cx="144432" cy="1444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327"/>
              </a:lnTo>
              <a:lnTo>
                <a:pt x="144432" y="1444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0F38E-DF6F-49CD-8756-56ED591C2081}">
      <dsp:nvSpPr>
        <dsp:cNvPr id="0" name=""/>
        <dsp:cNvSpPr/>
      </dsp:nvSpPr>
      <dsp:spPr>
        <a:xfrm>
          <a:off x="8220508" y="1805782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  <a:ea typeface="Calibri"/>
              <a:cs typeface="Calibri"/>
            </a:rPr>
            <a:t>Estandarización a valores numéricos</a:t>
          </a:r>
          <a:endParaRPr lang="es-ES" sz="1000" kern="1200">
            <a:latin typeface="Calibri"/>
            <a:ea typeface="Calibri"/>
            <a:cs typeface="Calibri"/>
          </a:endParaRPr>
        </a:p>
      </dsp:txBody>
      <dsp:txXfrm>
        <a:off x="8241659" y="1826933"/>
        <a:ext cx="1113159" cy="679861"/>
      </dsp:txXfrm>
    </dsp:sp>
    <dsp:sp modelId="{15ADCE3A-9693-47F9-9C96-9512D06B3679}">
      <dsp:nvSpPr>
        <dsp:cNvPr id="0" name=""/>
        <dsp:cNvSpPr/>
      </dsp:nvSpPr>
      <dsp:spPr>
        <a:xfrm>
          <a:off x="9737052" y="373"/>
          <a:ext cx="1444327" cy="722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>
              <a:latin typeface="-webkit-standard"/>
            </a:rPr>
            <a:t>TotalCharges</a:t>
          </a:r>
          <a:endParaRPr lang="es-ES" sz="1600" kern="1200" err="1">
            <a:latin typeface="Neue Haas Grotesk Text Pro"/>
          </a:endParaRPr>
        </a:p>
      </dsp:txBody>
      <dsp:txXfrm>
        <a:off x="9758203" y="21524"/>
        <a:ext cx="1402025" cy="679861"/>
      </dsp:txXfrm>
    </dsp:sp>
    <dsp:sp modelId="{EED61747-52D2-4E1B-97FE-D078BC1879B8}">
      <dsp:nvSpPr>
        <dsp:cNvPr id="0" name=""/>
        <dsp:cNvSpPr/>
      </dsp:nvSpPr>
      <dsp:spPr>
        <a:xfrm>
          <a:off x="9881484" y="722537"/>
          <a:ext cx="144432" cy="541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622"/>
              </a:lnTo>
              <a:lnTo>
                <a:pt x="144432" y="5416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0AB7-70DF-4AFB-987B-4AB8088B6DD1}">
      <dsp:nvSpPr>
        <dsp:cNvPr id="0" name=""/>
        <dsp:cNvSpPr/>
      </dsp:nvSpPr>
      <dsp:spPr>
        <a:xfrm>
          <a:off x="10025917" y="903078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</a:rPr>
            <a:t>Convertida a numérico</a:t>
          </a:r>
        </a:p>
      </dsp:txBody>
      <dsp:txXfrm>
        <a:off x="10047068" y="924229"/>
        <a:ext cx="1113159" cy="679861"/>
      </dsp:txXfrm>
    </dsp:sp>
    <dsp:sp modelId="{F1559AEF-ED68-4CB4-9E5C-F7A3E69B25BA}">
      <dsp:nvSpPr>
        <dsp:cNvPr id="0" name=""/>
        <dsp:cNvSpPr/>
      </dsp:nvSpPr>
      <dsp:spPr>
        <a:xfrm>
          <a:off x="9881484" y="722537"/>
          <a:ext cx="144432" cy="1444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4327"/>
              </a:lnTo>
              <a:lnTo>
                <a:pt x="144432" y="1444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13D75-2B21-40B5-A8FC-66F8DE7B9DE0}">
      <dsp:nvSpPr>
        <dsp:cNvPr id="0" name=""/>
        <dsp:cNvSpPr/>
      </dsp:nvSpPr>
      <dsp:spPr>
        <a:xfrm>
          <a:off x="10025917" y="1805782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</a:rPr>
            <a:t>Filtrados valores &gt;7400</a:t>
          </a:r>
        </a:p>
      </dsp:txBody>
      <dsp:txXfrm>
        <a:off x="10047068" y="1826933"/>
        <a:ext cx="1113159" cy="679861"/>
      </dsp:txXfrm>
    </dsp:sp>
    <dsp:sp modelId="{D3B85007-EE08-4CA2-A936-5657D912902A}">
      <dsp:nvSpPr>
        <dsp:cNvPr id="0" name=""/>
        <dsp:cNvSpPr/>
      </dsp:nvSpPr>
      <dsp:spPr>
        <a:xfrm>
          <a:off x="9881484" y="722537"/>
          <a:ext cx="144432" cy="234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031"/>
              </a:lnTo>
              <a:lnTo>
                <a:pt x="144432" y="2347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4A5BA-1209-4406-932C-95F6AA2B3CE1}">
      <dsp:nvSpPr>
        <dsp:cNvPr id="0" name=""/>
        <dsp:cNvSpPr/>
      </dsp:nvSpPr>
      <dsp:spPr>
        <a:xfrm>
          <a:off x="10025917" y="2708487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</a:rPr>
            <a:t>Filas con </a:t>
          </a:r>
          <a:r>
            <a:rPr lang="es-ES" sz="1000" kern="1200">
              <a:latin typeface="Consolas"/>
            </a:rPr>
            <a:t>NaN</a:t>
          </a:r>
          <a:r>
            <a:rPr lang="es-ES" sz="1000" kern="1200">
              <a:latin typeface="-webkit-standard"/>
            </a:rPr>
            <a:t> eliminadas</a:t>
          </a:r>
        </a:p>
      </dsp:txBody>
      <dsp:txXfrm>
        <a:off x="10047068" y="2729638"/>
        <a:ext cx="1113159" cy="679861"/>
      </dsp:txXfrm>
    </dsp:sp>
    <dsp:sp modelId="{4B1D302C-B0A6-4D1A-8D44-32C584849B05}">
      <dsp:nvSpPr>
        <dsp:cNvPr id="0" name=""/>
        <dsp:cNvSpPr/>
      </dsp:nvSpPr>
      <dsp:spPr>
        <a:xfrm>
          <a:off x="9881484" y="722537"/>
          <a:ext cx="144432" cy="3249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9736"/>
              </a:lnTo>
              <a:lnTo>
                <a:pt x="144432" y="32497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290F4-1BD8-44DF-88A3-587AF871DD97}">
      <dsp:nvSpPr>
        <dsp:cNvPr id="0" name=""/>
        <dsp:cNvSpPr/>
      </dsp:nvSpPr>
      <dsp:spPr>
        <a:xfrm>
          <a:off x="10025917" y="3611191"/>
          <a:ext cx="1155461" cy="722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-webkit-standard"/>
            </a:rPr>
            <a:t>Eliminación de posibles outliers</a:t>
          </a:r>
        </a:p>
      </dsp:txBody>
      <dsp:txXfrm>
        <a:off x="10047068" y="3632342"/>
        <a:ext cx="1113159" cy="679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AC327-0A0F-4013-90AE-E61B335A38E2}">
      <dsp:nvSpPr>
        <dsp:cNvPr id="0" name=""/>
        <dsp:cNvSpPr/>
      </dsp:nvSpPr>
      <dsp:spPr>
        <a:xfrm>
          <a:off x="4588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latin typeface="Neue Haas Grotesk Text Pro"/>
              <a:ea typeface="Calibri"/>
              <a:cs typeface="Calibri"/>
            </a:rPr>
            <a:t>FamilyMembers</a:t>
          </a:r>
          <a:endParaRPr lang="es-ES" sz="1200" kern="1200" dirty="0">
            <a:latin typeface="Neue Haas Grotesk Text Pro"/>
            <a:ea typeface="Calibri"/>
            <a:cs typeface="Calibri"/>
          </a:endParaRPr>
        </a:p>
      </dsp:txBody>
      <dsp:txXfrm>
        <a:off x="24500" y="811464"/>
        <a:ext cx="1319862" cy="640019"/>
      </dsp:txXfrm>
    </dsp:sp>
    <dsp:sp modelId="{CDB931E2-7171-46CD-A7C5-B9BF5EF5893C}">
      <dsp:nvSpPr>
        <dsp:cNvPr id="0" name=""/>
        <dsp:cNvSpPr/>
      </dsp:nvSpPr>
      <dsp:spPr>
        <a:xfrm>
          <a:off x="140557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637A1-1C18-46E7-A725-D39B1D76F89D}">
      <dsp:nvSpPr>
        <dsp:cNvPr id="0" name=""/>
        <dsp:cNvSpPr/>
      </dsp:nvSpPr>
      <dsp:spPr>
        <a:xfrm>
          <a:off x="276526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>
              <a:latin typeface="Neue Haas Grotesk Text Pro"/>
              <a:ea typeface="Calibri"/>
              <a:cs typeface="Calibri"/>
            </a:rPr>
            <a:t>Partner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 +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>
              <a:latin typeface="Neue Haas Grotesk Text Pro"/>
              <a:ea typeface="Calibri"/>
              <a:cs typeface="Calibri"/>
            </a:rPr>
            <a:t> 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Dependents</a:t>
          </a:r>
          <a:endParaRPr lang="es-ES" sz="800" kern="1200" dirty="0">
            <a:latin typeface="Neue Haas Grotesk Text Pro"/>
            <a:ea typeface="Calibri"/>
            <a:cs typeface="Calibri"/>
          </a:endParaRPr>
        </a:p>
      </dsp:txBody>
      <dsp:txXfrm>
        <a:off x="296438" y="1661268"/>
        <a:ext cx="1047925" cy="640019"/>
      </dsp:txXfrm>
    </dsp:sp>
    <dsp:sp modelId="{5DAA43D5-AD2C-444F-8738-4B60AC6B9730}">
      <dsp:nvSpPr>
        <dsp:cNvPr id="0" name=""/>
        <dsp:cNvSpPr/>
      </dsp:nvSpPr>
      <dsp:spPr>
        <a:xfrm>
          <a:off x="140557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ECDC3-5F97-49DD-8DE4-F006C2C5349E}">
      <dsp:nvSpPr>
        <dsp:cNvPr id="0" name=""/>
        <dsp:cNvSpPr/>
      </dsp:nvSpPr>
      <dsp:spPr>
        <a:xfrm>
          <a:off x="276526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Representa situación familiar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296438" y="2511072"/>
        <a:ext cx="1047925" cy="640019"/>
      </dsp:txXfrm>
    </dsp:sp>
    <dsp:sp modelId="{625D2429-F934-4495-A4D9-A8F75A1D2878}">
      <dsp:nvSpPr>
        <dsp:cNvPr id="0" name=""/>
        <dsp:cNvSpPr/>
      </dsp:nvSpPr>
      <dsp:spPr>
        <a:xfrm>
          <a:off x="1704197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Neue Haas Grotesk Text Pro"/>
              <a:ea typeface="Calibri"/>
              <a:cs typeface="Calibri"/>
            </a:rPr>
            <a:t>NoInternet</a:t>
          </a:r>
          <a:endParaRPr lang="en-US" sz="1400" kern="1200" dirty="0">
            <a:latin typeface="Neue Haas Grotesk Text Pro"/>
            <a:ea typeface="Calibri"/>
            <a:cs typeface="Calibri"/>
          </a:endParaRPr>
        </a:p>
      </dsp:txBody>
      <dsp:txXfrm>
        <a:off x="1724109" y="811464"/>
        <a:ext cx="1319862" cy="640019"/>
      </dsp:txXfrm>
    </dsp:sp>
    <dsp:sp modelId="{A0701CB0-C26D-42DD-B78D-CCC16ED4C65C}">
      <dsp:nvSpPr>
        <dsp:cNvPr id="0" name=""/>
        <dsp:cNvSpPr/>
      </dsp:nvSpPr>
      <dsp:spPr>
        <a:xfrm>
          <a:off x="1840166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21A6D-5087-4711-A74E-28E1B92CDF35}">
      <dsp:nvSpPr>
        <dsp:cNvPr id="0" name=""/>
        <dsp:cNvSpPr/>
      </dsp:nvSpPr>
      <dsp:spPr>
        <a:xfrm>
          <a:off x="1976134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1 si 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 err="1">
              <a:latin typeface="Neue Haas Grotesk Text Pro"/>
              <a:ea typeface="Calibri"/>
              <a:cs typeface="Calibri"/>
            </a:rPr>
            <a:t>InternetService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 = 'No'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>
              <a:latin typeface="Neue Haas Grotesk Text Pro"/>
              <a:ea typeface="Calibri"/>
              <a:cs typeface="Calibri"/>
            </a:rPr>
            <a:t>0 en otro caso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1996046" y="1661268"/>
        <a:ext cx="1047925" cy="640019"/>
      </dsp:txXfrm>
    </dsp:sp>
    <dsp:sp modelId="{F758467D-0490-4F37-B44F-3588D5570358}">
      <dsp:nvSpPr>
        <dsp:cNvPr id="0" name=""/>
        <dsp:cNvSpPr/>
      </dsp:nvSpPr>
      <dsp:spPr>
        <a:xfrm>
          <a:off x="1840166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59C7B-9034-4FFA-9FB3-0B5A37100EA3}">
      <dsp:nvSpPr>
        <dsp:cNvPr id="0" name=""/>
        <dsp:cNvSpPr/>
      </dsp:nvSpPr>
      <dsp:spPr>
        <a:xfrm>
          <a:off x="1976134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Simplificación de categoría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1996046" y="2511072"/>
        <a:ext cx="1047925" cy="640019"/>
      </dsp:txXfrm>
    </dsp:sp>
    <dsp:sp modelId="{F64E6CB7-FFED-4AB7-85DA-3E9845D10516}">
      <dsp:nvSpPr>
        <dsp:cNvPr id="0" name=""/>
        <dsp:cNvSpPr/>
      </dsp:nvSpPr>
      <dsp:spPr>
        <a:xfrm>
          <a:off x="1840166" y="1471395"/>
          <a:ext cx="135968" cy="2209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491"/>
              </a:lnTo>
              <a:lnTo>
                <a:pt x="135968" y="22094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5EF51-3113-4F41-B20A-37C6403D3025}">
      <dsp:nvSpPr>
        <dsp:cNvPr id="0" name=""/>
        <dsp:cNvSpPr/>
      </dsp:nvSpPr>
      <dsp:spPr>
        <a:xfrm>
          <a:off x="1976134" y="3340965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Distingue entre clientes sin internet (bajo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) y con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1996046" y="3360877"/>
        <a:ext cx="1047925" cy="640019"/>
      </dsp:txXfrm>
    </dsp:sp>
    <dsp:sp modelId="{7384BE1B-3CE1-4FC4-9145-788EB9F8ACCC}">
      <dsp:nvSpPr>
        <dsp:cNvPr id="0" name=""/>
        <dsp:cNvSpPr/>
      </dsp:nvSpPr>
      <dsp:spPr>
        <a:xfrm>
          <a:off x="3403805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Neue Haas Grotesk Text Pro"/>
              <a:ea typeface="Calibri"/>
              <a:cs typeface="Calibri"/>
            </a:rPr>
            <a:t>Extras</a:t>
          </a:r>
          <a:endParaRPr lang="es-ES" sz="1400" kern="1200" dirty="0">
            <a:latin typeface="Neue Haas Grotesk Text Pro"/>
          </a:endParaRPr>
        </a:p>
      </dsp:txBody>
      <dsp:txXfrm>
        <a:off x="3423717" y="811464"/>
        <a:ext cx="1319862" cy="640019"/>
      </dsp:txXfrm>
    </dsp:sp>
    <dsp:sp modelId="{58E10151-8C0F-4A29-BEE8-FFE135A23A71}">
      <dsp:nvSpPr>
        <dsp:cNvPr id="0" name=""/>
        <dsp:cNvSpPr/>
      </dsp:nvSpPr>
      <dsp:spPr>
        <a:xfrm>
          <a:off x="3539774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6F6AD-C0CD-4745-BDDE-A63A88DDF8DE}">
      <dsp:nvSpPr>
        <dsp:cNvPr id="0" name=""/>
        <dsp:cNvSpPr/>
      </dsp:nvSpPr>
      <dsp:spPr>
        <a:xfrm>
          <a:off x="3675743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 err="1">
              <a:latin typeface="Neue Haas Grotesk Text Pro"/>
              <a:ea typeface="Calibri"/>
              <a:cs typeface="Calibri"/>
            </a:rPr>
            <a:t>OnlineSecurity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+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Backup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+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DeviceProtection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+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TechSupport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3695655" y="1661268"/>
        <a:ext cx="1047925" cy="640019"/>
      </dsp:txXfrm>
    </dsp:sp>
    <dsp:sp modelId="{AC70EDD1-E210-41E9-90E1-64E28DDDA8BE}">
      <dsp:nvSpPr>
        <dsp:cNvPr id="0" name=""/>
        <dsp:cNvSpPr/>
      </dsp:nvSpPr>
      <dsp:spPr>
        <a:xfrm>
          <a:off x="3539774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51890-3160-41F6-8000-18C746F133F8}">
      <dsp:nvSpPr>
        <dsp:cNvPr id="0" name=""/>
        <dsp:cNvSpPr/>
      </dsp:nvSpPr>
      <dsp:spPr>
        <a:xfrm>
          <a:off x="3675743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0 a 4 servicios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3695655" y="2511072"/>
        <a:ext cx="1047925" cy="640019"/>
      </dsp:txXfrm>
    </dsp:sp>
    <dsp:sp modelId="{4DD9BD63-4132-4002-89A7-0082AABFA3E6}">
      <dsp:nvSpPr>
        <dsp:cNvPr id="0" name=""/>
        <dsp:cNvSpPr/>
      </dsp:nvSpPr>
      <dsp:spPr>
        <a:xfrm>
          <a:off x="3539774" y="1471395"/>
          <a:ext cx="135968" cy="2209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9491"/>
              </a:lnTo>
              <a:lnTo>
                <a:pt x="135968" y="22094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85007-24B7-4776-A0F4-E543EFBFAB63}">
      <dsp:nvSpPr>
        <dsp:cNvPr id="0" name=""/>
        <dsp:cNvSpPr/>
      </dsp:nvSpPr>
      <dsp:spPr>
        <a:xfrm>
          <a:off x="3675743" y="3340965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 más extras = menor 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churn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3695655" y="3360877"/>
        <a:ext cx="1047925" cy="640019"/>
      </dsp:txXfrm>
    </dsp:sp>
    <dsp:sp modelId="{2D4309AB-D945-4CC8-8C7C-2F7C36F3970A}">
      <dsp:nvSpPr>
        <dsp:cNvPr id="0" name=""/>
        <dsp:cNvSpPr/>
      </dsp:nvSpPr>
      <dsp:spPr>
        <a:xfrm>
          <a:off x="5103414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Neue Haas Grotesk Text Pro"/>
              <a:ea typeface="Calibri"/>
              <a:cs typeface="Calibri"/>
            </a:rPr>
            <a:t>ContractMtM</a:t>
          </a:r>
          <a:endParaRPr lang="en-US" sz="1400" kern="1200" dirty="0">
            <a:latin typeface="Neue Haas Grotesk Text Pro"/>
            <a:ea typeface="Calibri"/>
            <a:cs typeface="Calibri"/>
          </a:endParaRPr>
        </a:p>
      </dsp:txBody>
      <dsp:txXfrm>
        <a:off x="5123326" y="811464"/>
        <a:ext cx="1319862" cy="640019"/>
      </dsp:txXfrm>
    </dsp:sp>
    <dsp:sp modelId="{3525A9AF-4D47-407F-A703-FB0C0E578C67}">
      <dsp:nvSpPr>
        <dsp:cNvPr id="0" name=""/>
        <dsp:cNvSpPr/>
      </dsp:nvSpPr>
      <dsp:spPr>
        <a:xfrm>
          <a:off x="5239383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589F5-398C-4E61-993E-A4AA387669A6}">
      <dsp:nvSpPr>
        <dsp:cNvPr id="0" name=""/>
        <dsp:cNvSpPr/>
      </dsp:nvSpPr>
      <dsp:spPr>
        <a:xfrm>
          <a:off x="5375351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Contrato 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 err="1">
              <a:latin typeface="Neue Haas Grotesk Text Pro"/>
              <a:ea typeface="Calibri"/>
              <a:cs typeface="Calibri"/>
            </a:rPr>
            <a:t>Month-to-month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5395263" y="1661268"/>
        <a:ext cx="1047925" cy="640019"/>
      </dsp:txXfrm>
    </dsp:sp>
    <dsp:sp modelId="{0B838372-D52F-419C-8082-875F19A6DD5E}">
      <dsp:nvSpPr>
        <dsp:cNvPr id="0" name=""/>
        <dsp:cNvSpPr/>
      </dsp:nvSpPr>
      <dsp:spPr>
        <a:xfrm>
          <a:off x="5239383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2C538-5432-4358-B342-661DAA15B36F}">
      <dsp:nvSpPr>
        <dsp:cNvPr id="0" name=""/>
        <dsp:cNvSpPr/>
      </dsp:nvSpPr>
      <dsp:spPr>
        <a:xfrm>
          <a:off x="5375351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Contrato más volátil, mayor 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.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5395263" y="2511072"/>
        <a:ext cx="1047925" cy="640019"/>
      </dsp:txXfrm>
    </dsp:sp>
    <dsp:sp modelId="{FAECAF4C-BE7B-4BBE-801F-9F208A7FBEE5}">
      <dsp:nvSpPr>
        <dsp:cNvPr id="0" name=""/>
        <dsp:cNvSpPr/>
      </dsp:nvSpPr>
      <dsp:spPr>
        <a:xfrm>
          <a:off x="6803023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Neue Haas Grotesk Text Pro"/>
              <a:ea typeface="Calibri"/>
              <a:cs typeface="Calibri"/>
            </a:rPr>
            <a:t>Contract2year</a:t>
          </a:r>
          <a:endParaRPr lang="en-US" sz="1400" kern="1200" dirty="0">
            <a:latin typeface="Neue Haas Grotesk Text Pro"/>
            <a:ea typeface="Calibri"/>
            <a:cs typeface="Calibri"/>
          </a:endParaRPr>
        </a:p>
      </dsp:txBody>
      <dsp:txXfrm>
        <a:off x="6822935" y="811464"/>
        <a:ext cx="1319862" cy="640019"/>
      </dsp:txXfrm>
    </dsp:sp>
    <dsp:sp modelId="{D2171E22-CD18-4A36-9DD7-6D208AB76D97}">
      <dsp:nvSpPr>
        <dsp:cNvPr id="0" name=""/>
        <dsp:cNvSpPr/>
      </dsp:nvSpPr>
      <dsp:spPr>
        <a:xfrm>
          <a:off x="6938991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DE36D-C35F-4EDE-BC3B-46FA1C60A1EA}">
      <dsp:nvSpPr>
        <dsp:cNvPr id="0" name=""/>
        <dsp:cNvSpPr/>
      </dsp:nvSpPr>
      <dsp:spPr>
        <a:xfrm>
          <a:off x="7074960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1 si 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 err="1">
              <a:latin typeface="Neue Haas Grotesk Text Pro"/>
              <a:ea typeface="Calibri"/>
              <a:cs typeface="Calibri"/>
            </a:rPr>
            <a:t>Contract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= '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Two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year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'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>
              <a:latin typeface="Neue Haas Grotesk Text Pro"/>
              <a:ea typeface="Calibri"/>
              <a:cs typeface="Calibri"/>
            </a:rPr>
            <a:t>0 si no</a:t>
          </a:r>
        </a:p>
      </dsp:txBody>
      <dsp:txXfrm>
        <a:off x="7094872" y="1661268"/>
        <a:ext cx="1047925" cy="640019"/>
      </dsp:txXfrm>
    </dsp:sp>
    <dsp:sp modelId="{7CAAA204-7BA1-457D-B5D8-4141D7331804}">
      <dsp:nvSpPr>
        <dsp:cNvPr id="0" name=""/>
        <dsp:cNvSpPr/>
      </dsp:nvSpPr>
      <dsp:spPr>
        <a:xfrm>
          <a:off x="6938991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3D26C-412F-4F24-B512-CE73F734175E}">
      <dsp:nvSpPr>
        <dsp:cNvPr id="0" name=""/>
        <dsp:cNvSpPr/>
      </dsp:nvSpPr>
      <dsp:spPr>
        <a:xfrm>
          <a:off x="7074960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Contrato largo = menor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, compromiso alto.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7094872" y="2511072"/>
        <a:ext cx="1047925" cy="640019"/>
      </dsp:txXfrm>
    </dsp:sp>
    <dsp:sp modelId="{E9610324-AFC3-4668-87EE-A957EF522E12}">
      <dsp:nvSpPr>
        <dsp:cNvPr id="0" name=""/>
        <dsp:cNvSpPr/>
      </dsp:nvSpPr>
      <dsp:spPr>
        <a:xfrm>
          <a:off x="8502631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>
              <a:latin typeface="Neue Haas Grotesk Text Pro"/>
              <a:ea typeface="Calibri"/>
              <a:cs typeface="Calibri"/>
            </a:rPr>
            <a:t>PaidElectronicCheck</a:t>
          </a:r>
          <a:endParaRPr lang="es-ES" sz="1000" kern="1200" dirty="0">
            <a:latin typeface="Neue Haas Grotesk Text Pro"/>
            <a:ea typeface="Calibri"/>
            <a:cs typeface="Calibri"/>
          </a:endParaRPr>
        </a:p>
      </dsp:txBody>
      <dsp:txXfrm>
        <a:off x="8522543" y="811464"/>
        <a:ext cx="1319862" cy="640019"/>
      </dsp:txXfrm>
    </dsp:sp>
    <dsp:sp modelId="{333ADAD9-558A-4A9F-8D2A-FC0E496FC151}">
      <dsp:nvSpPr>
        <dsp:cNvPr id="0" name=""/>
        <dsp:cNvSpPr/>
      </dsp:nvSpPr>
      <dsp:spPr>
        <a:xfrm>
          <a:off x="8638600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CDE028-6341-4248-8FF6-E22E60D82413}">
      <dsp:nvSpPr>
        <dsp:cNvPr id="0" name=""/>
        <dsp:cNvSpPr/>
      </dsp:nvSpPr>
      <dsp:spPr>
        <a:xfrm>
          <a:off x="8774569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1 si 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 err="1">
              <a:latin typeface="Neue Haas Grotesk Text Pro"/>
              <a:ea typeface="Calibri"/>
              <a:cs typeface="Calibri"/>
            </a:rPr>
            <a:t>PaymentMethod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= 'Electronic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check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'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>
              <a:latin typeface="Neue Haas Grotesk Text Pro"/>
              <a:ea typeface="Calibri"/>
              <a:cs typeface="Calibri"/>
            </a:rPr>
            <a:t> 0 si no</a:t>
          </a:r>
        </a:p>
      </dsp:txBody>
      <dsp:txXfrm>
        <a:off x="8794481" y="1661268"/>
        <a:ext cx="1047925" cy="640019"/>
      </dsp:txXfrm>
    </dsp:sp>
    <dsp:sp modelId="{F5215D2B-DD0D-48DB-8173-EFA090968422}">
      <dsp:nvSpPr>
        <dsp:cNvPr id="0" name=""/>
        <dsp:cNvSpPr/>
      </dsp:nvSpPr>
      <dsp:spPr>
        <a:xfrm>
          <a:off x="8638600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70FA8-1A1D-40FD-99E0-B03D7A6293E5}">
      <dsp:nvSpPr>
        <dsp:cNvPr id="0" name=""/>
        <dsp:cNvSpPr/>
      </dsp:nvSpPr>
      <dsp:spPr>
        <a:xfrm>
          <a:off x="8774569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Agrupación binaria de método de pago</a:t>
          </a:r>
          <a:endParaRPr lang="en-US" sz="800" kern="1200" dirty="0">
            <a:latin typeface="Neue Haas Grotesk Text Pro"/>
            <a:ea typeface="Calibri"/>
            <a:cs typeface="Calibri"/>
          </a:endParaRPr>
        </a:p>
      </dsp:txBody>
      <dsp:txXfrm>
        <a:off x="8794481" y="2511072"/>
        <a:ext cx="1047925" cy="640019"/>
      </dsp:txXfrm>
    </dsp:sp>
    <dsp:sp modelId="{B241D900-D751-4553-BBB1-BEE69EED26C5}">
      <dsp:nvSpPr>
        <dsp:cNvPr id="0" name=""/>
        <dsp:cNvSpPr/>
      </dsp:nvSpPr>
      <dsp:spPr>
        <a:xfrm>
          <a:off x="10202240" y="791552"/>
          <a:ext cx="1359686" cy="679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latin typeface="Neue Haas Grotesk Text Pro"/>
              <a:ea typeface="Calibri"/>
              <a:cs typeface="Calibri"/>
            </a:rPr>
            <a:t>InternetServiceFiber</a:t>
          </a:r>
          <a:endParaRPr lang="es-ES" sz="1200" kern="1200" dirty="0">
            <a:latin typeface="Neue Haas Grotesk Text Pro"/>
            <a:ea typeface="Calibri"/>
            <a:cs typeface="Calibri"/>
          </a:endParaRPr>
        </a:p>
      </dsp:txBody>
      <dsp:txXfrm>
        <a:off x="10222152" y="811464"/>
        <a:ext cx="1319862" cy="640019"/>
      </dsp:txXfrm>
    </dsp:sp>
    <dsp:sp modelId="{C4D48CBD-E683-4156-AC2A-1AA1FE09C5D9}">
      <dsp:nvSpPr>
        <dsp:cNvPr id="0" name=""/>
        <dsp:cNvSpPr/>
      </dsp:nvSpPr>
      <dsp:spPr>
        <a:xfrm>
          <a:off x="10338209" y="1471395"/>
          <a:ext cx="135968" cy="50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82"/>
              </a:lnTo>
              <a:lnTo>
                <a:pt x="135968" y="5098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F2067-63C6-4972-BF96-B4C1328E78A7}">
      <dsp:nvSpPr>
        <dsp:cNvPr id="0" name=""/>
        <dsp:cNvSpPr/>
      </dsp:nvSpPr>
      <dsp:spPr>
        <a:xfrm>
          <a:off x="10474177" y="1641356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1 si 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 err="1">
              <a:latin typeface="Neue Haas Grotesk Text Pro"/>
              <a:ea typeface="Calibri"/>
              <a:cs typeface="Calibri"/>
            </a:rPr>
            <a:t>InternetService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= '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Fiber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optic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'</a:t>
          </a:r>
          <a:br>
            <a:rPr lang="es-ES" sz="800" kern="1200" dirty="0">
              <a:latin typeface="Neue Haas Grotesk Text Pro"/>
              <a:ea typeface="Calibri"/>
              <a:cs typeface="Calibri"/>
            </a:rPr>
          </a:br>
          <a:r>
            <a:rPr lang="es-ES" sz="800" kern="1200" dirty="0">
              <a:latin typeface="Neue Haas Grotesk Text Pro"/>
              <a:ea typeface="Calibri"/>
              <a:cs typeface="Calibri"/>
            </a:rPr>
            <a:t>0 si no</a:t>
          </a:r>
        </a:p>
      </dsp:txBody>
      <dsp:txXfrm>
        <a:off x="10494089" y="1661268"/>
        <a:ext cx="1047925" cy="640019"/>
      </dsp:txXfrm>
    </dsp:sp>
    <dsp:sp modelId="{D8702581-4B23-4881-9DD9-3E704521D210}">
      <dsp:nvSpPr>
        <dsp:cNvPr id="0" name=""/>
        <dsp:cNvSpPr/>
      </dsp:nvSpPr>
      <dsp:spPr>
        <a:xfrm>
          <a:off x="10338209" y="1471395"/>
          <a:ext cx="135968" cy="1359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686"/>
              </a:lnTo>
              <a:lnTo>
                <a:pt x="135968" y="13596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D6832-69C0-46B2-8E7B-59ADA9467C6C}">
      <dsp:nvSpPr>
        <dsp:cNvPr id="0" name=""/>
        <dsp:cNvSpPr/>
      </dsp:nvSpPr>
      <dsp:spPr>
        <a:xfrm>
          <a:off x="10474177" y="2491160"/>
          <a:ext cx="1087749" cy="679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Neue Haas Grotesk Text Pro"/>
              <a:ea typeface="Calibri"/>
              <a:cs typeface="Calibri"/>
            </a:rPr>
            <a:t>Clientes con fibra muestran mayor </a:t>
          </a:r>
          <a:r>
            <a:rPr lang="es-ES" sz="800" kern="1200" dirty="0" err="1">
              <a:latin typeface="Neue Haas Grotesk Text Pro"/>
              <a:ea typeface="Calibri"/>
              <a:cs typeface="Calibri"/>
            </a:rPr>
            <a:t>churn</a:t>
          </a:r>
          <a:r>
            <a:rPr lang="es-ES" sz="800" kern="1200" dirty="0">
              <a:latin typeface="Neue Haas Grotesk Text Pro"/>
              <a:ea typeface="Calibri"/>
              <a:cs typeface="Calibri"/>
            </a:rPr>
            <a:t> por competencia en precios</a:t>
          </a:r>
        </a:p>
      </dsp:txBody>
      <dsp:txXfrm>
        <a:off x="10494089" y="2511072"/>
        <a:ext cx="1047925" cy="640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20A0F-19EB-4365-B255-AC70C023BA9F}" type="datetimeFigureOut">
              <a:t>15/01/2026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AABF7-590D-4611-8368-F407D02F1D9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0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EC4EB-865F-469A-D05B-D694916B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6F4E5-E1F9-CDBA-930F-86798C64E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BDC3-0E67-5CBB-9293-9EC32A6B1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7D23B-CFA3-16D1-BDD0-B4AA983F3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4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138DC-0CD0-DFB1-3A98-DEB3905C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09918D-EA1C-6840-9A71-3247EF684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17DCE-84DE-27DD-767B-69AAFD61F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99C0-2769-CBEB-C3D6-E82E1E3B6F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1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0E38-B512-51AB-CA43-15C68A27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32559-7C85-B65B-C491-FC7BCBDEF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157C6-B0FB-5951-D5D4-D41910988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A6103-1491-80C4-E7AF-7F28AE12E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04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A007-83F4-C6C8-D87C-64CB8037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74E49-3E8B-5FD5-190D-02F4135E2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423B0-DAA3-63F7-4216-605A27DB4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D003-F732-7CF9-A89E-7E3D090C2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35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67F82-56DC-B438-086F-CD6D3F79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8B33C-E455-25B7-B562-EDDC3D9C2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007D3-2A65-376B-5646-4CA4F61CF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A0909-CBE9-AFCE-1117-203B2F0F0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22CC-8E65-CC46-8FD9-82E30C47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09CCB-F878-E3F1-779C-06DAAC225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251ED-4796-CDAB-422C-9A6E7FA41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CF3FE-7815-1D72-3095-17A914779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390E-DFE6-60BF-4135-EE32A73E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98C73F-17A2-2E1F-D525-27F784C01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AD4D6-D7CD-118F-454E-BFA039FB3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22EA1-585B-D5C9-E2BD-A922B2C42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4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B39A-71A1-82F1-C53A-92E6505C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E1D9E-E42E-F5E5-A5FC-F1071E1A2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0197B-6ED6-E9C8-3517-E368F776B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9EBFF-9E0F-E876-3C39-44287BC79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9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2B97-C8B5-084B-DAE2-A309CF5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CD014E-8AB5-6AFC-847C-43041D657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8F09C-EB4D-55B0-D3F9-0A7CAA6F7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D8427-19D4-7C66-133D-738A398DB0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0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9898-8929-7051-6B6A-DA206E1F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73A95-E703-0F3A-3A56-BD0D07CF2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7EE1E-D2FD-E0A4-F721-CA389228B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1D0C-8399-97BA-8B88-2EAEC669B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8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3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diagramDrawing" Target="../diagrams/drawing2.xml"/><Relationship Id="rId5" Type="http://schemas.openxmlformats.org/officeDocument/2006/relationships/image" Target="../media/image35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4.png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4.png"/><Relationship Id="rId19" Type="http://schemas.openxmlformats.org/officeDocument/2006/relationships/image" Target="../media/image84.svg"/><Relationship Id="rId4" Type="http://schemas.openxmlformats.org/officeDocument/2006/relationships/image" Target="../media/image66.png"/><Relationship Id="rId9" Type="http://schemas.openxmlformats.org/officeDocument/2006/relationships/image" Target="../media/image73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5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3.png"/><Relationship Id="rId5" Type="http://schemas.openxmlformats.org/officeDocument/2006/relationships/image" Target="../media/image67.png"/><Relationship Id="rId10" Type="http://schemas.openxmlformats.org/officeDocument/2006/relationships/image" Target="../media/image76.png"/><Relationship Id="rId4" Type="http://schemas.openxmlformats.org/officeDocument/2006/relationships/image" Target="../media/image66.png"/><Relationship Id="rId9" Type="http://schemas.openxmlformats.org/officeDocument/2006/relationships/image" Target="../media/image73.png"/><Relationship Id="rId14" Type="http://schemas.openxmlformats.org/officeDocument/2006/relationships/image" Target="../media/image8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1.png"/><Relationship Id="rId5" Type="http://schemas.openxmlformats.org/officeDocument/2006/relationships/image" Target="../media/image49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3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34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3.pn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18.png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34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18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21.png"/><Relationship Id="rId5" Type="http://schemas.openxmlformats.org/officeDocument/2006/relationships/image" Target="../media/image130.png"/><Relationship Id="rId15" Type="http://schemas.openxmlformats.org/officeDocument/2006/relationships/image" Target="../media/image124.png"/><Relationship Id="rId10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image" Target="../media/image120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hyperlink" Target="https://www.piensasolutions.com/blog/que-es-churn-rate-de-clientes-y-como-se-calcula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hyperlink" Target="http://subscriptionflow.com/2022/11/churn-management-in-telecom-industry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59.svg"/><Relationship Id="rId4" Type="http://schemas.openxmlformats.org/officeDocument/2006/relationships/image" Target="../media/image34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sv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9.svg"/><Relationship Id="rId5" Type="http://schemas.openxmlformats.org/officeDocument/2006/relationships/image" Target="../media/image49.png"/><Relationship Id="rId10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diagramDrawing" Target="../diagrams/drawing1.xml"/><Relationship Id="rId5" Type="http://schemas.openxmlformats.org/officeDocument/2006/relationships/image" Target="../media/image3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4.png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1428750"/>
            <a:ext cx="762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0" y="1905000"/>
            <a:ext cx="76200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1714500"/>
            <a:ext cx="76200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0" y="2095500"/>
            <a:ext cx="76200" cy="76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0" y="1619250"/>
            <a:ext cx="76200" cy="76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1250" y="3810000"/>
            <a:ext cx="76200" cy="76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0" y="4286250"/>
            <a:ext cx="76200" cy="76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250" y="4000500"/>
            <a:ext cx="76200" cy="76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0" y="4095750"/>
            <a:ext cx="76200" cy="76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1695450"/>
            <a:ext cx="8534400" cy="3467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5400" y="3988174"/>
            <a:ext cx="609600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1200" y="3988174"/>
            <a:ext cx="609600" cy="38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3382" y="3988174"/>
            <a:ext cx="609600" cy="38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2286000" y="2511238"/>
            <a:ext cx="7620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Análisis de Churn de Clientes en Telecomunicaciones</a:t>
            </a:r>
            <a:endParaRPr lang="en-US" sz="3600" dirty="0">
              <a:latin typeface="Neue Haas Grotesk Text Pro"/>
            </a:endParaRPr>
          </a:p>
        </p:txBody>
      </p:sp>
      <p:sp>
        <p:nvSpPr>
          <p:cNvPr id="23" name="Text 1"/>
          <p:cNvSpPr/>
          <p:nvPr/>
        </p:nvSpPr>
        <p:spPr>
          <a:xfrm>
            <a:off x="2286000" y="4292974"/>
            <a:ext cx="762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/>
            <a:r>
              <a:rPr lang="en-US" sz="20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Sofía </a:t>
            </a:r>
            <a:r>
              <a:rPr lang="en-US" sz="20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Koutsourais</a:t>
            </a:r>
            <a:r>
              <a:rPr lang="en-US" sz="20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– Grado </a:t>
            </a:r>
            <a:r>
              <a:rPr lang="en-US" sz="20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en</a:t>
            </a:r>
            <a:r>
              <a:rPr lang="en-US" sz="20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Ingeniería </a:t>
            </a:r>
            <a:r>
              <a:rPr lang="en-US" sz="20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Matemática</a:t>
            </a:r>
            <a:endParaRPr lang="es-ES" sz="2000" dirty="0" err="1">
              <a:latin typeface="Neue Haas Grotesk Text Pro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8ACAE-A349-761E-DF08-048EFE1E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9E5B7E1C-9949-894E-9203-FB2E5C63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A9761C0-3E6C-892F-BD4C-7280E03E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77C3FEB-E24B-0196-4F92-502095603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6291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89AC3FB6-210E-3CD2-5DF1-E71D1343E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  <a:ln>
            <a:noFill/>
          </a:ln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96426960-E2AA-5A8F-ED5C-0C30E7CC310E}"/>
              </a:ext>
            </a:extLst>
          </p:cNvPr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Variables </a:t>
            </a:r>
            <a:r>
              <a:rPr lang="en-US" sz="2700" b="1" dirty="0" err="1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que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 </a:t>
            </a:r>
            <a:r>
              <a:rPr lang="en-US" sz="2700" b="1" dirty="0" err="1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hemos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 </a:t>
            </a:r>
            <a:r>
              <a:rPr lang="en-US" sz="2700" b="1" dirty="0" err="1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creado</a:t>
            </a:r>
            <a:endParaRPr lang="en-US" sz="2700" b="1" dirty="0" err="1">
              <a:solidFill>
                <a:srgbClr val="1F2937"/>
              </a:solidFill>
              <a:latin typeface="Neue Haas Grotesk Text Pro"/>
            </a:endParaRPr>
          </a:p>
        </p:txBody>
      </p:sp>
      <p:sp>
        <p:nvSpPr>
          <p:cNvPr id="59" name="Text 25">
            <a:extLst>
              <a:ext uri="{FF2B5EF4-FFF2-40B4-BE49-F238E27FC236}">
                <a16:creationId xmlns:a16="http://schemas.microsoft.com/office/drawing/2014/main" id="{A6519D91-F8D1-811D-9BA4-1F0323D5CE4E}"/>
              </a:ext>
            </a:extLst>
          </p:cNvPr>
          <p:cNvSpPr/>
          <p:nvPr/>
        </p:nvSpPr>
        <p:spPr>
          <a:xfrm>
            <a:off x="11621095" y="66294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solidFill>
                <a:srgbClr val="6B7280"/>
              </a:solidFill>
              <a:latin typeface="ui-sans-serif"/>
            </a:endParaRPr>
          </a:p>
        </p:txBody>
      </p:sp>
      <p:graphicFrame>
        <p:nvGraphicFramePr>
          <p:cNvPr id="89" name="Marcador de contenido 55">
            <a:extLst>
              <a:ext uri="{FF2B5EF4-FFF2-40B4-BE49-F238E27FC236}">
                <a16:creationId xmlns:a16="http://schemas.microsoft.com/office/drawing/2014/main" id="{B80D83D1-694C-20E3-8A5F-8E9D6A9E9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56210"/>
              </p:ext>
            </p:extLst>
          </p:nvPr>
        </p:nvGraphicFramePr>
        <p:xfrm>
          <a:off x="384637" y="1331088"/>
          <a:ext cx="11566516" cy="4812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9564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2857500" cy="3810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37528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334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638300"/>
            <a:ext cx="55626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1866900"/>
            <a:ext cx="447675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198120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009900"/>
            <a:ext cx="55626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238500"/>
            <a:ext cx="466725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35280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381500"/>
            <a:ext cx="556260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4610100"/>
            <a:ext cx="447675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724400"/>
            <a:ext cx="2190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4472" y="2172159"/>
            <a:ext cx="5562600" cy="27432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Modelo Predictivo: Regresión Logística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25" name="Text 1"/>
          <p:cNvSpPr/>
          <p:nvPr/>
        </p:nvSpPr>
        <p:spPr>
          <a:xfrm>
            <a:off x="685800" y="1095719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 Justificación de la Elección</a:t>
            </a:r>
            <a:endParaRPr lang="en-US" sz="1800" dirty="0">
              <a:latin typeface="Neue Haas Grotesk Text Pro"/>
            </a:endParaRPr>
          </a:p>
        </p:txBody>
      </p:sp>
      <p:sp>
        <p:nvSpPr>
          <p:cNvPr id="26" name="Text 2"/>
          <p:cNvSpPr/>
          <p:nvPr/>
        </p:nvSpPr>
        <p:spPr>
          <a:xfrm>
            <a:off x="1171575" y="18288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Interpretabilidad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27" name="Text 3"/>
          <p:cNvSpPr/>
          <p:nvPr/>
        </p:nvSpPr>
        <p:spPr>
          <a:xfrm>
            <a:off x="1171575" y="21336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El modelo es fácil de entender y sus resultados pueden ser explicados de manera clara a los directivos.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28" name="Text 4"/>
          <p:cNvSpPr/>
          <p:nvPr/>
        </p:nvSpPr>
        <p:spPr>
          <a:xfrm>
            <a:off x="1190625" y="3200400"/>
            <a:ext cx="54749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Facilidad de Implementación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29" name="Text 5"/>
          <p:cNvSpPr/>
          <p:nvPr/>
        </p:nvSpPr>
        <p:spPr>
          <a:xfrm>
            <a:off x="1190625" y="3505200"/>
            <a:ext cx="45624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Es un modelo robusto y relativamente sencillo de implementar y mantener en entornos de producción.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30" name="Text 6"/>
          <p:cNvSpPr/>
          <p:nvPr/>
        </p:nvSpPr>
        <p:spPr>
          <a:xfrm>
            <a:off x="1171575" y="4572000"/>
            <a:ext cx="5497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Predicción de Probabilidades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31" name="Text 7"/>
          <p:cNvSpPr/>
          <p:nvPr/>
        </p:nvSpPr>
        <p:spPr>
          <a:xfrm>
            <a:off x="1171575" y="48768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Permite calcular directamente la probabilidad de que un cliente abandone, crucial para la toma de decisiones.</a:t>
            </a:r>
            <a:endParaRPr lang="en-US" sz="1200" dirty="0">
              <a:latin typeface="Neue Haas Grotesk Text Pro"/>
            </a:endParaRPr>
          </a:p>
        </p:txBody>
      </p:sp>
      <p:pic>
        <p:nvPicPr>
          <p:cNvPr id="45" name="Imagen 4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1CB1A60-5BFC-7498-D077-F21D27E91A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308" y="2183998"/>
            <a:ext cx="4411935" cy="269209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D2513-A942-6BF2-A1B3-3311CCF0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A697CFE-894B-6802-51E1-8B94D63C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2795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8B42FAF-EE49-23C3-FF74-55E9D6FC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61" y="649536"/>
            <a:ext cx="2857500" cy="3810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8111D70C-585F-B054-11B3-056510F9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1" y="3771211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DAF0615-5860-4A88-DE34-17C69F4C5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71E25226-129B-E52E-5062-6A60B21DC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795" y="1353699"/>
            <a:ext cx="4121227" cy="1152181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1959312B-78AB-9C21-DADB-EE887D908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43" y="1758689"/>
            <a:ext cx="5696903" cy="1191537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AA5302CB-2DAE-8B92-B62A-B9B3B09A0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38" y="2035826"/>
            <a:ext cx="466725" cy="4953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74A9FE9F-58EB-2B50-3BA9-0C1A909D9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38" y="2150126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C37803AB-FF20-4621-DF70-A478B367C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04" y="4693644"/>
            <a:ext cx="5562600" cy="11430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154C1927-A15C-FFCD-795A-328B681697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04" y="4922244"/>
            <a:ext cx="447675" cy="4953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0B4FAB87-0DAF-7D08-1B4D-A76644E80F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704" y="5036544"/>
            <a:ext cx="219075" cy="2667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B24F7E89-A110-EA93-2F2F-84237F01E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0157" y="3081509"/>
            <a:ext cx="3506119" cy="1377568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D41825C2-D6D7-90C2-42A5-FA1169EB4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6984" y="1610301"/>
            <a:ext cx="425526" cy="491167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84BD1CDF-BBB3-FEFB-8550-2BD361A854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8269" y="177016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4030D652-14BA-5C1B-E719-312C35E748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68448" y="2759726"/>
            <a:ext cx="4258937" cy="309206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590ED662-8D71-8E38-E413-3B3F13A70EB5}"/>
              </a:ext>
            </a:extLst>
          </p:cNvPr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Modelo Predictivo: Regresión Logística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43971AE9-6B01-9E36-E23E-1DFF66CEBE35}"/>
              </a:ext>
            </a:extLst>
          </p:cNvPr>
          <p:cNvSpPr/>
          <p:nvPr/>
        </p:nvSpPr>
        <p:spPr>
          <a:xfrm>
            <a:off x="1212368" y="1864042"/>
            <a:ext cx="54749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 err="1">
                <a:solidFill>
                  <a:srgbClr val="374151"/>
                </a:solidFill>
                <a:latin typeface="Neue Haas Grotesk Text Pro"/>
              </a:rPr>
              <a:t>Métrica</a:t>
            </a:r>
            <a:r>
              <a:rPr lang="en-US" sz="1350" b="1" dirty="0">
                <a:solidFill>
                  <a:srgbClr val="374151"/>
                </a:solidFill>
                <a:latin typeface="Neue Haas Grotesk Text Pro"/>
              </a:rPr>
              <a:t> : F2</a:t>
            </a:r>
            <a:endParaRPr lang="en-US" sz="1350" u="sng" dirty="0">
              <a:latin typeface="Neue Haas Grotesk Text Pro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5BFE9B08-DBB5-905E-E225-ECE22DA24AF0}"/>
              </a:ext>
            </a:extLst>
          </p:cNvPr>
          <p:cNvSpPr/>
          <p:nvPr/>
        </p:nvSpPr>
        <p:spPr>
          <a:xfrm>
            <a:off x="1225734" y="2157120"/>
            <a:ext cx="4570704" cy="794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Recall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pesa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4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veces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más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que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la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precisión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.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Maximizar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el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recall de Churn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significa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poder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identificar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el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maximo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numero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de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clientes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que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se van a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</a:rPr>
              <a:t>marchar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.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49927054-8A81-FC6C-067C-FF8510F607AA}"/>
              </a:ext>
            </a:extLst>
          </p:cNvPr>
          <p:cNvSpPr/>
          <p:nvPr/>
        </p:nvSpPr>
        <p:spPr>
          <a:xfrm>
            <a:off x="1217479" y="4884144"/>
            <a:ext cx="5497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 err="1">
                <a:solidFill>
                  <a:srgbClr val="374151"/>
                </a:solidFill>
                <a:latin typeface="Neue Haas Grotesk Text Pro"/>
              </a:rPr>
              <a:t>Escalado</a:t>
            </a:r>
            <a:r>
              <a:rPr lang="en-US" sz="1350" b="1" dirty="0">
                <a:solidFill>
                  <a:srgbClr val="374151"/>
                </a:solidFill>
                <a:latin typeface="Neue Haas Grotesk Text Pro"/>
              </a:rPr>
              <a:t> de </a:t>
            </a:r>
            <a:r>
              <a:rPr lang="en-US" sz="1350" b="1" dirty="0" err="1">
                <a:solidFill>
                  <a:srgbClr val="374151"/>
                </a:solidFill>
                <a:latin typeface="Neue Haas Grotesk Text Pro"/>
              </a:rPr>
              <a:t>datos</a:t>
            </a:r>
            <a:endParaRPr lang="en-US" sz="1350" dirty="0" err="1">
              <a:latin typeface="Neue Haas Grotesk Text Pro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63BE622A-CC29-CE90-A69F-0ED6AFD72288}"/>
              </a:ext>
            </a:extLst>
          </p:cNvPr>
          <p:cNvSpPr/>
          <p:nvPr/>
        </p:nvSpPr>
        <p:spPr>
          <a:xfrm>
            <a:off x="1217479" y="5188944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Si no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daría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más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imporatancia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a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datos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con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números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más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altos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que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al resto. </a:t>
            </a:r>
            <a:endParaRPr lang="es-ES" sz="1400" dirty="0">
              <a:latin typeface="Neue Haas Grotesk Text Pro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49E7A378-3BC0-2DA7-E49A-D96F5505717B}"/>
              </a:ext>
            </a:extLst>
          </p:cNvPr>
          <p:cNvSpPr/>
          <p:nvPr/>
        </p:nvSpPr>
        <p:spPr>
          <a:xfrm>
            <a:off x="741802" y="1141623"/>
            <a:ext cx="5562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 Características y Técnicas de Preprocesamiento</a:t>
            </a:r>
            <a:endParaRPr lang="en-US" sz="1800" dirty="0">
              <a:latin typeface="Neue Haas Grotesk Text Pro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1A54B17A-73D6-E5AD-BB4D-EFAA0DBC4D7D}"/>
              </a:ext>
            </a:extLst>
          </p:cNvPr>
          <p:cNvSpPr/>
          <p:nvPr/>
        </p:nvSpPr>
        <p:spPr>
          <a:xfrm>
            <a:off x="8323703" y="1447113"/>
            <a:ext cx="21561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Balanceo de Datos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8A52ED88-FC56-7476-DBC5-D85A226CD130}"/>
              </a:ext>
            </a:extLst>
          </p:cNvPr>
          <p:cNvSpPr/>
          <p:nvPr/>
        </p:nvSpPr>
        <p:spPr>
          <a:xfrm>
            <a:off x="8208309" y="1770185"/>
            <a:ext cx="3250045" cy="6397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Asegura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que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4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el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modelo pudiera detectar clientes que se marchaban, mejorando su capacidad de detección.</a:t>
            </a:r>
            <a:endParaRPr lang="en-US" sz="1400" dirty="0">
              <a:latin typeface="Neue Haas Grotesk Text Pro"/>
              <a:ea typeface="ui-sans-serif"/>
            </a:endParaRPr>
          </a:p>
        </p:txBody>
      </p:sp>
      <p:pic>
        <p:nvPicPr>
          <p:cNvPr id="23" name="Imagen 22" descr="Forma&#10;&#10;El contenido generado por IA puede ser incorrecto.">
            <a:extLst>
              <a:ext uri="{FF2B5EF4-FFF2-40B4-BE49-F238E27FC236}">
                <a16:creationId xmlns:a16="http://schemas.microsoft.com/office/drawing/2014/main" id="{52427B78-6918-152D-95F8-276CB10AF6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1711" y="3352915"/>
            <a:ext cx="3343734" cy="712195"/>
          </a:xfrm>
          <a:prstGeom prst="rect">
            <a:avLst/>
          </a:prstGeom>
        </p:spPr>
      </p:pic>
      <p:pic>
        <p:nvPicPr>
          <p:cNvPr id="37" name="Imagen 3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1B32D8E-2710-1940-A467-E689BA31A3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0324" y="2809875"/>
            <a:ext cx="3690651" cy="2982588"/>
          </a:xfrm>
          <a:prstGeom prst="rect">
            <a:avLst/>
          </a:prstGeom>
          <a:ln>
            <a:noFill/>
          </a:ln>
        </p:spPr>
      </p:pic>
      <p:pic>
        <p:nvPicPr>
          <p:cNvPr id="38" name="Gráfico 37" descr="Lista de comprobación con relleno sólido">
            <a:extLst>
              <a:ext uri="{FF2B5EF4-FFF2-40B4-BE49-F238E27FC236}">
                <a16:creationId xmlns:a16="http://schemas.microsoft.com/office/drawing/2014/main" id="{E96CFBAC-65BB-C6DA-C66D-5571D16FF9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161" y="1062209"/>
            <a:ext cx="418642" cy="4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7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B6CDA-408A-7F89-59B6-1B6EACAD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83B2030-701A-3748-621F-DCC9C4DF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-3845"/>
            <a:ext cx="12192000" cy="6862483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FD146C7-CB06-0C1E-0D38-BF624C425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61" y="649536"/>
            <a:ext cx="2857500" cy="3810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F5F8631-F402-D818-531E-F45433ED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1" y="3771211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FEC609CC-BD93-5DD1-605C-C78B1DE74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85D4C064-748A-9F0C-7862-D14F36807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38" y="1807226"/>
            <a:ext cx="5562600" cy="11430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D1F7D5C0-630D-02DA-BFED-CA27F082E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38" y="2035826"/>
            <a:ext cx="466725" cy="4953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1CA33674-DA2D-E732-57B3-8AE046C0C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38" y="2150126"/>
            <a:ext cx="238125" cy="2667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B2F5841E-6F4C-C832-8DF6-49888874E1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9864" y="1716372"/>
            <a:ext cx="4645798" cy="3478927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520BB17C-1833-D279-2360-EE1B9EB65F87}"/>
              </a:ext>
            </a:extLst>
          </p:cNvPr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Modelo Predictivo: Regresión Logística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0C85C5D8-EC69-9D58-D7F5-2662D3E6AE15}"/>
              </a:ext>
            </a:extLst>
          </p:cNvPr>
          <p:cNvSpPr/>
          <p:nvPr/>
        </p:nvSpPr>
        <p:spPr>
          <a:xfrm>
            <a:off x="1172263" y="1880495"/>
            <a:ext cx="54749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374151"/>
                </a:solidFill>
                <a:latin typeface="Neue Haas Grotesk Text Pro"/>
              </a:rPr>
              <a:t>Umbral de </a:t>
            </a:r>
            <a:r>
              <a:rPr lang="en-US" sz="1350" b="1" dirty="0" err="1">
                <a:solidFill>
                  <a:srgbClr val="374151"/>
                </a:solidFill>
                <a:latin typeface="Neue Haas Grotesk Text Pro"/>
              </a:rPr>
              <a:t>clasificación</a:t>
            </a:r>
            <a:endParaRPr lang="en-US" sz="1350" b="1">
              <a:solidFill>
                <a:srgbClr val="374151"/>
              </a:solidFill>
              <a:latin typeface="Neue Haas Grotesk Text Pro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73735D06-7502-5D5F-52B6-8166C8681CCB}"/>
              </a:ext>
            </a:extLst>
          </p:cNvPr>
          <p:cNvSpPr/>
          <p:nvPr/>
        </p:nvSpPr>
        <p:spPr>
          <a:xfrm>
            <a:off x="1148817" y="2150126"/>
            <a:ext cx="4750044" cy="46892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Un threshold (umbral) de 0,45: define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el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 punto de corte para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convertir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las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probabilidades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predichas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en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una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clasificación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binaria</a:t>
            </a:r>
            <a:r>
              <a:rPr lang="en-US" sz="1400" dirty="0">
                <a:solidFill>
                  <a:srgbClr val="4B5563"/>
                </a:solidFill>
                <a:latin typeface="Neue Haas Grotesk Text Pro"/>
                <a:ea typeface="ui-sans-serif"/>
              </a:rPr>
              <a:t>    </a:t>
            </a:r>
            <a:endParaRPr lang="en-US" sz="1400" dirty="0">
              <a:solidFill>
                <a:srgbClr val="4B5563"/>
              </a:solidFill>
              <a:latin typeface="Neue Haas Grotesk Text Pro"/>
              <a:ea typeface="ui-sans-serif"/>
              <a:cs typeface="+mn-lt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4AB9A89-970D-497C-DEDA-B147C902656B}"/>
              </a:ext>
            </a:extLst>
          </p:cNvPr>
          <p:cNvSpPr/>
          <p:nvPr/>
        </p:nvSpPr>
        <p:spPr>
          <a:xfrm>
            <a:off x="741802" y="1141623"/>
            <a:ext cx="5562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 Características y Técnicas de Preprocesamiento</a:t>
            </a:r>
            <a:endParaRPr lang="en-US" sz="1800" dirty="0">
              <a:latin typeface="Neue Haas Grotesk Text Pro"/>
            </a:endParaRPr>
          </a:p>
        </p:txBody>
      </p:sp>
      <p:pic>
        <p:nvPicPr>
          <p:cNvPr id="38" name="Gráfico 37" descr="Lista de comprobación con relleno sólido">
            <a:extLst>
              <a:ext uri="{FF2B5EF4-FFF2-40B4-BE49-F238E27FC236}">
                <a16:creationId xmlns:a16="http://schemas.microsoft.com/office/drawing/2014/main" id="{052CD10B-3946-1EC1-B0C1-5A366F0CF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161" y="1062209"/>
            <a:ext cx="418642" cy="437003"/>
          </a:xfrm>
          <a:prstGeom prst="rect">
            <a:avLst/>
          </a:prstGeom>
        </p:spPr>
      </p:pic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18D96E67-4C13-A8F7-AB90-7F99B8664B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9855" y="1929179"/>
            <a:ext cx="3851030" cy="3163765"/>
          </a:xfrm>
          <a:prstGeom prst="rect">
            <a:avLst/>
          </a:prstGeom>
          <a:ln>
            <a:noFill/>
          </a:ln>
        </p:spPr>
      </p:pic>
      <p:pic>
        <p:nvPicPr>
          <p:cNvPr id="9" name="Image 20" descr="preencoded.png">
            <a:extLst>
              <a:ext uri="{FF2B5EF4-FFF2-40B4-BE49-F238E27FC236}">
                <a16:creationId xmlns:a16="http://schemas.microsoft.com/office/drawing/2014/main" id="{7B9CD849-3363-121E-A86D-A10EA90583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8294" y="3252094"/>
            <a:ext cx="4645798" cy="3478927"/>
          </a:xfrm>
          <a:prstGeom prst="rect">
            <a:avLst/>
          </a:prstGeom>
        </p:spPr>
      </p:pic>
      <p:pic>
        <p:nvPicPr>
          <p:cNvPr id="8" name="Imagen 7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D704750F-91EC-2660-E603-E27C14CB9B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3851" y="3424970"/>
            <a:ext cx="4413006" cy="30443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93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04900"/>
            <a:ext cx="5562600" cy="3352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3716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752600"/>
            <a:ext cx="1600200" cy="2476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1905000"/>
            <a:ext cx="1295400" cy="10362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1752600"/>
            <a:ext cx="1600200" cy="2476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0" y="1905000"/>
            <a:ext cx="1295400" cy="103629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800" y="1752600"/>
            <a:ext cx="1600200" cy="247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5465" y="1535206"/>
            <a:ext cx="1295400" cy="10362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1104900"/>
            <a:ext cx="5562600" cy="34671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Resultados del Modelo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26" name="Text 1"/>
          <p:cNvSpPr/>
          <p:nvPr/>
        </p:nvSpPr>
        <p:spPr>
          <a:xfrm>
            <a:off x="876300" y="13335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 Métricas de Rendimiento</a:t>
            </a:r>
            <a:endParaRPr lang="en-US" sz="1500" dirty="0">
              <a:latin typeface="Neue Haas Grotesk Text Pro"/>
            </a:endParaRPr>
          </a:p>
        </p:txBody>
      </p:sp>
      <p:sp>
        <p:nvSpPr>
          <p:cNvPr id="27" name="Text 2"/>
          <p:cNvSpPr/>
          <p:nvPr/>
        </p:nvSpPr>
        <p:spPr>
          <a:xfrm>
            <a:off x="762000" y="3200400"/>
            <a:ext cx="1295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Recall de Churn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28" name="Text 3"/>
          <p:cNvSpPr/>
          <p:nvPr/>
        </p:nvSpPr>
        <p:spPr>
          <a:xfrm>
            <a:off x="632460" y="3733800"/>
            <a:ext cx="1554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22C55E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86%</a:t>
            </a:r>
            <a:endParaRPr lang="en-US" sz="2250" dirty="0">
              <a:latin typeface="Neue Haas Grotesk Text Pro"/>
            </a:endParaRPr>
          </a:p>
        </p:txBody>
      </p:sp>
      <p:sp>
        <p:nvSpPr>
          <p:cNvPr id="29" name="Text 4"/>
          <p:cNvSpPr/>
          <p:nvPr/>
        </p:nvSpPr>
        <p:spPr>
          <a:xfrm>
            <a:off x="2514600" y="3200400"/>
            <a:ext cx="1295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Recall de No Churn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30" name="Text 5"/>
          <p:cNvSpPr/>
          <p:nvPr/>
        </p:nvSpPr>
        <p:spPr>
          <a:xfrm>
            <a:off x="2385060" y="3733800"/>
            <a:ext cx="1554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B82F6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66%</a:t>
            </a:r>
            <a:endParaRPr lang="en-US" sz="2250" dirty="0">
              <a:latin typeface="Neue Haas Grotesk Text Pro"/>
            </a:endParaRPr>
          </a:p>
        </p:txBody>
      </p:sp>
      <p:sp>
        <p:nvSpPr>
          <p:cNvPr id="31" name="Text 6"/>
          <p:cNvSpPr/>
          <p:nvPr/>
        </p:nvSpPr>
        <p:spPr>
          <a:xfrm>
            <a:off x="4137660" y="3200400"/>
            <a:ext cx="1554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F2-Score</a:t>
            </a:r>
            <a:endParaRPr lang="en-US" sz="1350" dirty="0">
              <a:latin typeface="Neue Haas Grotesk Text Pro"/>
            </a:endParaRPr>
          </a:p>
        </p:txBody>
      </p:sp>
      <p:sp>
        <p:nvSpPr>
          <p:cNvPr id="32" name="Text 7"/>
          <p:cNvSpPr/>
          <p:nvPr/>
        </p:nvSpPr>
        <p:spPr>
          <a:xfrm>
            <a:off x="4137660" y="3467100"/>
            <a:ext cx="1554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97316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0.75</a:t>
            </a:r>
            <a:endParaRPr lang="en-US" sz="2250" dirty="0">
              <a:latin typeface="Neue Haas Grotesk Text Pro"/>
            </a:endParaRPr>
          </a:p>
        </p:txBody>
      </p:sp>
      <p:sp>
        <p:nvSpPr>
          <p:cNvPr id="38" name="Text 13"/>
          <p:cNvSpPr/>
          <p:nvPr/>
        </p:nvSpPr>
        <p:spPr>
          <a:xfrm>
            <a:off x="9753600" y="3910853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Objetivo alcanzado</a:t>
            </a:r>
            <a:endParaRPr lang="en-US" sz="1200" dirty="0">
              <a:latin typeface="Neue Haas Grotesk Text Pro"/>
            </a:endParaRPr>
          </a:p>
        </p:txBody>
      </p:sp>
      <p:pic>
        <p:nvPicPr>
          <p:cNvPr id="45" name="Imagen 44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578FEC77-1F03-2130-30DA-1AB40BE7A4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40096" y="1344425"/>
            <a:ext cx="3961280" cy="3026150"/>
          </a:xfrm>
          <a:prstGeom prst="rect">
            <a:avLst/>
          </a:prstGeom>
          <a:ln>
            <a:noFill/>
          </a:ln>
        </p:spPr>
      </p:pic>
      <p:pic>
        <p:nvPicPr>
          <p:cNvPr id="47" name="Image 11" descr="preencoded.png">
            <a:extLst>
              <a:ext uri="{FF2B5EF4-FFF2-40B4-BE49-F238E27FC236}">
                <a16:creationId xmlns:a16="http://schemas.microsoft.com/office/drawing/2014/main" id="{32445CEB-55E7-8ED5-50CA-3C4D280262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7200" y="1905000"/>
            <a:ext cx="1295400" cy="1036290"/>
          </a:xfrm>
          <a:prstGeom prst="rect">
            <a:avLst/>
          </a:prstGeom>
        </p:spPr>
      </p:pic>
      <p:pic>
        <p:nvPicPr>
          <p:cNvPr id="49" name="Image 20" descr="preencoded.png">
            <a:extLst>
              <a:ext uri="{FF2B5EF4-FFF2-40B4-BE49-F238E27FC236}">
                <a16:creationId xmlns:a16="http://schemas.microsoft.com/office/drawing/2014/main" id="{7B9B80D2-0752-4224-2204-B062435CB6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5011757"/>
            <a:ext cx="11430000" cy="1028700"/>
          </a:xfrm>
          <a:prstGeom prst="rect">
            <a:avLst/>
          </a:prstGeom>
        </p:spPr>
      </p:pic>
      <p:sp>
        <p:nvSpPr>
          <p:cNvPr id="51" name="Text 10">
            <a:extLst>
              <a:ext uri="{FF2B5EF4-FFF2-40B4-BE49-F238E27FC236}">
                <a16:creationId xmlns:a16="http://schemas.microsoft.com/office/drawing/2014/main" id="{94D84FA2-3298-A117-1DD5-5FD230B0130A}"/>
              </a:ext>
            </a:extLst>
          </p:cNvPr>
          <p:cNvSpPr/>
          <p:nvPr/>
        </p:nvSpPr>
        <p:spPr>
          <a:xfrm>
            <a:off x="919728" y="5364991"/>
            <a:ext cx="11267625" cy="12381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De 10.000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clientes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Neue Haas Grotesk Text Pro"/>
                <a:ea typeface="ui-sans-serif"/>
              </a:rPr>
              <a:t>2650 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se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abandonarían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, gracias al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modelo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seriamos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capaces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 de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ui-sans-serif"/>
              </a:rPr>
              <a:t>identificar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Neue Haas Grotesk Text Pro"/>
                <a:ea typeface="ui-sans-serif"/>
              </a:rPr>
              <a:t>2279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ui-sans-serif"/>
              </a:rPr>
              <a:t>.</a:t>
            </a:r>
          </a:p>
        </p:txBody>
      </p:sp>
      <p:pic>
        <p:nvPicPr>
          <p:cNvPr id="55" name="Image 14" descr="preencoded.png">
            <a:extLst>
              <a:ext uri="{FF2B5EF4-FFF2-40B4-BE49-F238E27FC236}">
                <a16:creationId xmlns:a16="http://schemas.microsoft.com/office/drawing/2014/main" id="{EE9C5C6B-3061-3675-8B97-0EBE2A06B1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2807" y="5251833"/>
            <a:ext cx="304800" cy="381000"/>
          </a:xfrm>
          <a:prstGeom prst="rect">
            <a:avLst/>
          </a:prstGeom>
        </p:spPr>
      </p:pic>
      <p:pic>
        <p:nvPicPr>
          <p:cNvPr id="53" name="Image 15" descr="preencoded.png">
            <a:extLst>
              <a:ext uri="{FF2B5EF4-FFF2-40B4-BE49-F238E27FC236}">
                <a16:creationId xmlns:a16="http://schemas.microsoft.com/office/drawing/2014/main" id="{5F516359-CA6C-9032-11DB-2AF2DC1700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827" y="5365788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6672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181100"/>
            <a:ext cx="1219200" cy="1219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975" y="1562100"/>
            <a:ext cx="40005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0668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2192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705100"/>
            <a:ext cx="3606701" cy="2476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933700"/>
            <a:ext cx="523875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086100"/>
            <a:ext cx="219075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2501" y="2705100"/>
            <a:ext cx="3606850" cy="2476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101" y="2933700"/>
            <a:ext cx="666750" cy="647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3501" y="3086100"/>
            <a:ext cx="3619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150" y="2705100"/>
            <a:ext cx="3606701" cy="2476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2750" y="2933700"/>
            <a:ext cx="523875" cy="647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5150" y="3086100"/>
            <a:ext cx="219075" cy="3429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Perfil del Cliente con Mayor Riesgo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27" name="Text 1"/>
          <p:cNvSpPr/>
          <p:nvPr/>
        </p:nvSpPr>
        <p:spPr>
          <a:xfrm>
            <a:off x="1285875" y="3105150"/>
            <a:ext cx="135624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Contrato</a:t>
            </a:r>
            <a:endParaRPr lang="en-US" sz="1800" dirty="0">
              <a:latin typeface="Neue Haas Grotesk Text Pro"/>
            </a:endParaRPr>
          </a:p>
        </p:txBody>
      </p:sp>
      <p:sp>
        <p:nvSpPr>
          <p:cNvPr id="28" name="Text 2"/>
          <p:cNvSpPr/>
          <p:nvPr/>
        </p:nvSpPr>
        <p:spPr>
          <a:xfrm>
            <a:off x="609600" y="3733800"/>
            <a:ext cx="3171912" cy="9345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Clientes con contrato </a:t>
            </a:r>
            <a:r>
              <a:rPr lang="en-US" sz="1600" b="1" dirty="0">
                <a:solidFill>
                  <a:srgbClr val="EF4444"/>
                </a:solidFill>
                <a:latin typeface="Neue Haas Grotesk Text Pro"/>
                <a:ea typeface="ui-sans-serif"/>
                <a:cs typeface="ui-sans-serif" pitchFamily="34" charset="-120"/>
              </a:rPr>
              <a:t>"Mes a Mes"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muestran mayor propensión al abandono</a:t>
            </a:r>
            <a:endParaRPr lang="en-US" sz="1600">
              <a:latin typeface="Neue Haas Grotesk Text Pro"/>
              <a:ea typeface="ui-sans-serif"/>
              <a:cs typeface="Calibri"/>
            </a:endParaRPr>
          </a:p>
        </p:txBody>
      </p:sp>
      <p:sp>
        <p:nvSpPr>
          <p:cNvPr id="30" name="Text 4"/>
          <p:cNvSpPr/>
          <p:nvPr/>
        </p:nvSpPr>
        <p:spPr>
          <a:xfrm>
            <a:off x="5340251" y="3105150"/>
            <a:ext cx="12369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Servicio</a:t>
            </a:r>
            <a:endParaRPr lang="en-US" sz="1800" dirty="0">
              <a:latin typeface="Neue Haas Grotesk Text Pro"/>
            </a:endParaRPr>
          </a:p>
        </p:txBody>
      </p:sp>
      <p:sp>
        <p:nvSpPr>
          <p:cNvPr id="31" name="Text 5"/>
          <p:cNvSpPr/>
          <p:nvPr/>
        </p:nvSpPr>
        <p:spPr>
          <a:xfrm>
            <a:off x="4521101" y="3733800"/>
            <a:ext cx="31496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Clientes que tienen </a:t>
            </a:r>
            <a:r>
              <a:rPr lang="en-US" sz="1600" b="1" dirty="0">
                <a:solidFill>
                  <a:srgbClr val="F97316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"Fibra Óptica"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 tienen mayor probabilidad de abandono</a:t>
            </a:r>
            <a:endParaRPr lang="en-US" sz="1600" dirty="0">
              <a:latin typeface="Neue Haas Grotesk Text Pro"/>
            </a:endParaRPr>
          </a:p>
        </p:txBody>
      </p:sp>
      <p:sp>
        <p:nvSpPr>
          <p:cNvPr id="33" name="Text 7"/>
          <p:cNvSpPr/>
          <p:nvPr/>
        </p:nvSpPr>
        <p:spPr>
          <a:xfrm>
            <a:off x="9109025" y="3105150"/>
            <a:ext cx="178843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Antigüedad</a:t>
            </a:r>
            <a:endParaRPr lang="en-US" sz="1800" dirty="0">
              <a:latin typeface="Neue Haas Grotesk Text Pro"/>
            </a:endParaRPr>
          </a:p>
        </p:txBody>
      </p:sp>
      <p:sp>
        <p:nvSpPr>
          <p:cNvPr id="34" name="Text 8"/>
          <p:cNvSpPr/>
          <p:nvPr/>
        </p:nvSpPr>
        <p:spPr>
          <a:xfrm>
            <a:off x="8432750" y="3733800"/>
            <a:ext cx="314950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Clientes con </a:t>
            </a:r>
            <a:r>
              <a:rPr lang="en-US" sz="1600" b="1" dirty="0">
                <a:solidFill>
                  <a:srgbClr val="CA8A04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baja antigüedad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 en la empresa tienen mayor riesgo</a:t>
            </a:r>
            <a:endParaRPr lang="en-US" sz="1600" dirty="0">
              <a:latin typeface="Neue Haas Grotesk Text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E7CF-35E3-980D-9EDB-C7F387D3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BFEC7C-801F-F32E-4E75-399E282F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4355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8EEA990-40FC-7455-B93C-35C23072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4355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49CF547-11D2-51FD-8F24-6B7DDBBA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21444"/>
            <a:ext cx="2381250" cy="28575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DB882261-AA98-9035-710E-C1F8E4799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181100"/>
            <a:ext cx="1219200" cy="12192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14EE65C2-E6D6-EC58-3187-4C7861BA1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975" y="1562100"/>
            <a:ext cx="400050" cy="4572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04F27597-20B7-4DCE-FE6B-261CFBA130B2}"/>
              </a:ext>
            </a:extLst>
          </p:cNvPr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F2937"/>
                </a:solidFill>
                <a:latin typeface="Neue Haas Grotesk Text Pro"/>
                <a:ea typeface="ui-sans-serif"/>
                <a:cs typeface="ui-sans-serif" pitchFamily="34" charset="-120"/>
              </a:rPr>
              <a:t>Perfil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/>
                <a:cs typeface="ui-sans-serif" pitchFamily="34" charset="-120"/>
              </a:rPr>
              <a:t> del </a:t>
            </a:r>
            <a:r>
              <a:rPr lang="en-US" sz="2700" b="1" dirty="0" err="1">
                <a:solidFill>
                  <a:srgbClr val="1F2937"/>
                </a:solidFill>
                <a:latin typeface="Neue Haas Grotesk Text Pro"/>
                <a:ea typeface="ui-sans-serif"/>
                <a:cs typeface="ui-sans-serif" pitchFamily="34" charset="-120"/>
              </a:rPr>
              <a:t>Cliente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/>
                <a:cs typeface="ui-sans-serif" pitchFamily="34" charset="-120"/>
              </a:rPr>
              <a:t> con Menor Riesgo</a:t>
            </a:r>
            <a:endParaRPr lang="en-US" sz="2700" dirty="0" err="1">
              <a:latin typeface="Neue Haas Grotesk Text Pro"/>
            </a:endParaRPr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695EE6AF-C07D-C44A-2C37-248B1FEC6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98A940C-13F7-85C3-BA3D-CD8350EE04D9}"/>
              </a:ext>
            </a:extLst>
          </p:cNvPr>
          <p:cNvSpPr/>
          <p:nvPr/>
        </p:nvSpPr>
        <p:spPr>
          <a:xfrm>
            <a:off x="6291281" y="998829"/>
            <a:ext cx="612264" cy="622770"/>
          </a:xfrm>
          <a:prstGeom prst="ellipse">
            <a:avLst/>
          </a:prstGeom>
          <a:solidFill>
            <a:srgbClr val="64ED6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Gráfico 23" descr="Bloquear con relleno sólido">
            <a:extLst>
              <a:ext uri="{FF2B5EF4-FFF2-40B4-BE49-F238E27FC236}">
                <a16:creationId xmlns:a16="http://schemas.microsoft.com/office/drawing/2014/main" id="{474DCD86-652E-B070-232C-64A19CCE4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989" y="1049851"/>
            <a:ext cx="443753" cy="474118"/>
          </a:xfrm>
          <a:prstGeom prst="rect">
            <a:avLst/>
          </a:prstGeom>
        </p:spPr>
      </p:pic>
      <p:grpSp>
        <p:nvGrpSpPr>
          <p:cNvPr id="78" name="Grupo 77">
            <a:extLst>
              <a:ext uri="{FF2B5EF4-FFF2-40B4-BE49-F238E27FC236}">
                <a16:creationId xmlns:a16="http://schemas.microsoft.com/office/drawing/2014/main" id="{34987AE1-6A16-66FA-B4EE-CFC28907065E}"/>
              </a:ext>
            </a:extLst>
          </p:cNvPr>
          <p:cNvGrpSpPr/>
          <p:nvPr/>
        </p:nvGrpSpPr>
        <p:grpSpPr>
          <a:xfrm>
            <a:off x="8329542" y="3004444"/>
            <a:ext cx="3682901" cy="2417871"/>
            <a:chOff x="365412" y="2807799"/>
            <a:chExt cx="3682901" cy="2417871"/>
          </a:xfrm>
        </p:grpSpPr>
        <p:pic>
          <p:nvPicPr>
            <p:cNvPr id="29" name="Image 4" descr="preencoded.png">
              <a:extLst>
                <a:ext uri="{FF2B5EF4-FFF2-40B4-BE49-F238E27FC236}">
                  <a16:creationId xmlns:a16="http://schemas.microsoft.com/office/drawing/2014/main" id="{62A8E646-59E0-353E-4AD3-4990AA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412" y="2807799"/>
              <a:ext cx="3682901" cy="2324100"/>
            </a:xfrm>
            <a:prstGeom prst="rect">
              <a:avLst/>
            </a:prstGeom>
          </p:spPr>
        </p:pic>
        <p:pic>
          <p:nvPicPr>
            <p:cNvPr id="35" name="Image 5" descr="preencoded.png">
              <a:extLst>
                <a:ext uri="{FF2B5EF4-FFF2-40B4-BE49-F238E27FC236}">
                  <a16:creationId xmlns:a16="http://schemas.microsoft.com/office/drawing/2014/main" id="{E78AF424-B44E-7D18-6EBE-84B4AF7A3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5912" y="2998299"/>
              <a:ext cx="514350" cy="533400"/>
            </a:xfrm>
            <a:prstGeom prst="rect">
              <a:avLst/>
            </a:prstGeom>
          </p:spPr>
        </p:pic>
        <p:pic>
          <p:nvPicPr>
            <p:cNvPr id="37" name="Image 6" descr="preencoded.png">
              <a:extLst>
                <a:ext uri="{FF2B5EF4-FFF2-40B4-BE49-F238E27FC236}">
                  <a16:creationId xmlns:a16="http://schemas.microsoft.com/office/drawing/2014/main" id="{A4295BCE-F447-B12E-A517-9BA425EE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0212" y="3112599"/>
              <a:ext cx="285750" cy="304800"/>
            </a:xfrm>
            <a:prstGeom prst="rect">
              <a:avLst/>
            </a:prstGeom>
          </p:spPr>
        </p:pic>
        <p:sp>
          <p:nvSpPr>
            <p:cNvPr id="49" name="Text 2">
              <a:extLst>
                <a:ext uri="{FF2B5EF4-FFF2-40B4-BE49-F238E27FC236}">
                  <a16:creationId xmlns:a16="http://schemas.microsoft.com/office/drawing/2014/main" id="{027F4B49-CFAB-0FC5-5FED-FD0DF259CAE9}"/>
                </a:ext>
              </a:extLst>
            </p:cNvPr>
            <p:cNvSpPr/>
            <p:nvPr/>
          </p:nvSpPr>
          <p:spPr>
            <a:xfrm>
              <a:off x="1284114" y="3022880"/>
              <a:ext cx="2635151" cy="80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 err="1">
                  <a:solidFill>
                    <a:srgbClr val="374151"/>
                  </a:solidFill>
                  <a:latin typeface="Neue Haas Grotesk Text Pro"/>
                  <a:ea typeface="ui-sans-serif"/>
                </a:rPr>
                <a:t>Contrato</a:t>
              </a:r>
              <a:r>
                <a:rPr lang="en-US" sz="1500" b="1" dirty="0">
                  <a:solidFill>
                    <a:srgbClr val="374151"/>
                  </a:solidFill>
                  <a:latin typeface="Neue Haas Grotesk Text Pro"/>
                  <a:ea typeface="ui-sans-serif"/>
                </a:rPr>
                <a:t> Largo + Pago </a:t>
              </a:r>
              <a:r>
                <a:rPr lang="en-US" sz="1500" b="1" dirty="0" err="1">
                  <a:solidFill>
                    <a:srgbClr val="374151"/>
                  </a:solidFill>
                  <a:latin typeface="Neue Haas Grotesk Text Pro"/>
                  <a:ea typeface="ui-sans-serif"/>
                </a:rPr>
                <a:t>electrónico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C08AA5A0-EBE3-E61D-2DDA-1057C1FD3600}"/>
                </a:ext>
              </a:extLst>
            </p:cNvPr>
            <p:cNvSpPr txBox="1"/>
            <p:nvPr/>
          </p:nvSpPr>
          <p:spPr>
            <a:xfrm>
              <a:off x="553065" y="3871453"/>
              <a:ext cx="3367548" cy="135421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Clientes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con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contrato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de</a:t>
              </a:r>
              <a:r>
                <a:rPr lang="en-US" sz="1600" dirty="0">
                  <a:solidFill>
                    <a:srgbClr val="00B050"/>
                  </a:solidFill>
                  <a:latin typeface="Neue Haas Grotesk Text Pro"/>
                </a:rPr>
                <a:t> </a:t>
              </a:r>
              <a:r>
                <a:rPr lang="en-US" sz="1600" b="1" dirty="0">
                  <a:solidFill>
                    <a:srgbClr val="00B050"/>
                  </a:solidFill>
                  <a:latin typeface="Neue Haas Grotesk Text Pro"/>
                </a:rPr>
                <a:t>"Dos </a:t>
              </a:r>
              <a:r>
                <a:rPr lang="en-US" sz="1600" b="1" dirty="0" err="1">
                  <a:solidFill>
                    <a:srgbClr val="00B050"/>
                  </a:solidFill>
                  <a:latin typeface="Neue Haas Grotesk Text Pro"/>
                </a:rPr>
                <a:t>años</a:t>
              </a:r>
              <a:r>
                <a:rPr lang="en-US" sz="1600" b="1" dirty="0">
                  <a:solidFill>
                    <a:srgbClr val="00B050"/>
                  </a:solidFill>
                  <a:latin typeface="Neue Haas Grotesk Text Pro"/>
                </a:rPr>
                <a:t>"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y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pago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electrónico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muestran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menor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propensión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al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abandono</a:t>
              </a:r>
              <a:endParaRPr lang="es-ES" dirty="0" err="1"/>
            </a:p>
            <a:p>
              <a:pPr algn="ctr"/>
              <a:endParaRPr lang="es-ES"/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8C08CC38-4A37-8F91-766E-2BDBF7D510E9}"/>
              </a:ext>
            </a:extLst>
          </p:cNvPr>
          <p:cNvGrpSpPr/>
          <p:nvPr/>
        </p:nvGrpSpPr>
        <p:grpSpPr>
          <a:xfrm>
            <a:off x="4300265" y="3004444"/>
            <a:ext cx="3683050" cy="2324100"/>
            <a:chOff x="4238813" y="2807799"/>
            <a:chExt cx="3683050" cy="2324100"/>
          </a:xfrm>
        </p:grpSpPr>
        <p:pic>
          <p:nvPicPr>
            <p:cNvPr id="41" name="Image 8" descr="preencoded.png">
              <a:extLst>
                <a:ext uri="{FF2B5EF4-FFF2-40B4-BE49-F238E27FC236}">
                  <a16:creationId xmlns:a16="http://schemas.microsoft.com/office/drawing/2014/main" id="{3CF8E0FD-DC3C-C7F1-C5A6-96B08BF49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38813" y="2807799"/>
              <a:ext cx="3683050" cy="2324100"/>
            </a:xfrm>
            <a:prstGeom prst="rect">
              <a:avLst/>
            </a:prstGeom>
          </p:spPr>
        </p:pic>
        <p:pic>
          <p:nvPicPr>
            <p:cNvPr id="43" name="Image 9" descr="preencoded.png">
              <a:extLst>
                <a:ext uri="{FF2B5EF4-FFF2-40B4-BE49-F238E27FC236}">
                  <a16:creationId xmlns:a16="http://schemas.microsoft.com/office/drawing/2014/main" id="{35A44DBE-415E-77A9-205A-12759EAB5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29313" y="2998299"/>
              <a:ext cx="457200" cy="533400"/>
            </a:xfrm>
            <a:prstGeom prst="rect">
              <a:avLst/>
            </a:prstGeom>
          </p:spPr>
        </p:pic>
        <p:pic>
          <p:nvPicPr>
            <p:cNvPr id="45" name="Image 10" descr="preencoded.png">
              <a:extLst>
                <a:ext uri="{FF2B5EF4-FFF2-40B4-BE49-F238E27FC236}">
                  <a16:creationId xmlns:a16="http://schemas.microsoft.com/office/drawing/2014/main" id="{AF7476BC-4DE5-0AA9-0B9F-37251A79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43613" y="3112599"/>
              <a:ext cx="228600" cy="304800"/>
            </a:xfrm>
            <a:prstGeom prst="rect">
              <a:avLst/>
            </a:prstGeom>
          </p:spPr>
        </p:pic>
        <p:sp>
          <p:nvSpPr>
            <p:cNvPr id="55" name="Text 5">
              <a:extLst>
                <a:ext uri="{FF2B5EF4-FFF2-40B4-BE49-F238E27FC236}">
                  <a16:creationId xmlns:a16="http://schemas.microsoft.com/office/drawing/2014/main" id="{DC594D65-F1AD-C7D4-29A7-38CBAB4AEF8E}"/>
                </a:ext>
              </a:extLst>
            </p:cNvPr>
            <p:cNvSpPr/>
            <p:nvPr/>
          </p:nvSpPr>
          <p:spPr>
            <a:xfrm>
              <a:off x="5038913" y="3158073"/>
              <a:ext cx="2692450" cy="533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sz="1500" b="1" dirty="0">
                  <a:solidFill>
                    <a:srgbClr val="374151"/>
                  </a:solidFill>
                  <a:latin typeface="Neue Haas Grotesk Text Pro"/>
                  <a:ea typeface="ui-sans-serif"/>
                </a:rPr>
                <a:t>Extras 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22471850-4847-DC28-ABE0-707687854093}"/>
                </a:ext>
              </a:extLst>
            </p:cNvPr>
            <p:cNvSpPr txBox="1"/>
            <p:nvPr/>
          </p:nvSpPr>
          <p:spPr>
            <a:xfrm>
              <a:off x="4658032" y="3871452"/>
              <a:ext cx="3084871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Aquellos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clientes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que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contratan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multiples </a:t>
              </a:r>
              <a:r>
                <a:rPr lang="en-US" sz="1600" b="1" dirty="0" err="1">
                  <a:solidFill>
                    <a:srgbClr val="7030A0"/>
                  </a:solidFill>
                  <a:latin typeface="Neue Haas Grotesk Text Pro"/>
                </a:rPr>
                <a:t>servicios</a:t>
              </a:r>
              <a:r>
                <a:rPr lang="en-US" sz="1600" b="1" dirty="0">
                  <a:solidFill>
                    <a:srgbClr val="7030A0"/>
                  </a:solidFill>
                  <a:latin typeface="Neue Haas Grotesk Text Pro"/>
                </a:rPr>
                <a:t> </a:t>
              </a:r>
              <a:r>
                <a:rPr lang="en-US" sz="1600" b="1" dirty="0" err="1">
                  <a:solidFill>
                    <a:srgbClr val="7030A0"/>
                  </a:solidFill>
                  <a:latin typeface="Neue Haas Grotesk Text Pro"/>
                </a:rPr>
                <a:t>adicionales</a:t>
              </a:r>
              <a:r>
                <a:rPr lang="en-US" sz="1600" b="1" dirty="0">
                  <a:solidFill>
                    <a:srgbClr val="7030A0"/>
                  </a:solidFill>
                  <a:latin typeface="Neue Haas Grotesk Text Pro"/>
                </a:rPr>
                <a:t>.</a:t>
              </a:r>
            </a:p>
            <a:p>
              <a:pPr algn="ctr"/>
              <a:endParaRPr lang="es-ES" b="1" dirty="0">
                <a:solidFill>
                  <a:srgbClr val="7030A0"/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16B061E-0656-6D9A-591A-667315F89D26}"/>
              </a:ext>
            </a:extLst>
          </p:cNvPr>
          <p:cNvGrpSpPr/>
          <p:nvPr/>
        </p:nvGrpSpPr>
        <p:grpSpPr>
          <a:xfrm>
            <a:off x="108813" y="3007323"/>
            <a:ext cx="3854965" cy="2333931"/>
            <a:chOff x="8171265" y="2859838"/>
            <a:chExt cx="3682901" cy="2247900"/>
          </a:xfrm>
        </p:grpSpPr>
        <p:pic>
          <p:nvPicPr>
            <p:cNvPr id="61" name="Image 16" descr="preencoded.png">
              <a:extLst>
                <a:ext uri="{FF2B5EF4-FFF2-40B4-BE49-F238E27FC236}">
                  <a16:creationId xmlns:a16="http://schemas.microsoft.com/office/drawing/2014/main" id="{AB9A6C96-C848-85E2-13C7-4A490D8AD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71265" y="2859838"/>
              <a:ext cx="3682901" cy="2247900"/>
            </a:xfrm>
            <a:prstGeom prst="rect">
              <a:avLst/>
            </a:prstGeom>
          </p:spPr>
        </p:pic>
        <p:pic>
          <p:nvPicPr>
            <p:cNvPr id="63" name="Image 17" descr="preencoded.png">
              <a:extLst>
                <a:ext uri="{FF2B5EF4-FFF2-40B4-BE49-F238E27FC236}">
                  <a16:creationId xmlns:a16="http://schemas.microsoft.com/office/drawing/2014/main" id="{467A7BBB-7DE5-FA51-6CB1-6EAE3509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61765" y="3050338"/>
              <a:ext cx="457200" cy="533400"/>
            </a:xfrm>
            <a:prstGeom prst="rect">
              <a:avLst/>
            </a:prstGeom>
          </p:spPr>
        </p:pic>
        <p:sp>
          <p:nvSpPr>
            <p:cNvPr id="69" name="Text 11">
              <a:extLst>
                <a:ext uri="{FF2B5EF4-FFF2-40B4-BE49-F238E27FC236}">
                  <a16:creationId xmlns:a16="http://schemas.microsoft.com/office/drawing/2014/main" id="{844A0B87-396B-08FD-15CC-14D37DD5192E}"/>
                </a:ext>
              </a:extLst>
            </p:cNvPr>
            <p:cNvSpPr/>
            <p:nvPr/>
          </p:nvSpPr>
          <p:spPr>
            <a:xfrm>
              <a:off x="8959075" y="3160951"/>
              <a:ext cx="2692301" cy="533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 err="1">
                  <a:solidFill>
                    <a:srgbClr val="374151"/>
                  </a:solidFill>
                  <a:latin typeface="Neue Haas Grotesk Text Pro"/>
                  <a:ea typeface="ui-sans-serif" pitchFamily="34" charset="-122"/>
                </a:rPr>
                <a:t>Antigüedad</a:t>
              </a:r>
              <a:endParaRPr lang="es-ES" dirty="0" err="1"/>
            </a:p>
          </p:txBody>
        </p:sp>
        <p:pic>
          <p:nvPicPr>
            <p:cNvPr id="76" name="Gráfico 75" descr="reloj de arena 30% con relleno sólido">
              <a:extLst>
                <a:ext uri="{FF2B5EF4-FFF2-40B4-BE49-F238E27FC236}">
                  <a16:creationId xmlns:a16="http://schemas.microsoft.com/office/drawing/2014/main" id="{DDAB1D98-1706-E40F-FE6F-A8B7DF4E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42670" y="3131572"/>
              <a:ext cx="471949" cy="373628"/>
            </a:xfrm>
            <a:prstGeom prst="rect">
              <a:avLst/>
            </a:prstGeom>
          </p:spPr>
        </p:pic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28F69425-1522-84A1-7A2A-44E3583A0272}"/>
                </a:ext>
              </a:extLst>
            </p:cNvPr>
            <p:cNvSpPr txBox="1"/>
            <p:nvPr/>
          </p:nvSpPr>
          <p:spPr>
            <a:xfrm>
              <a:off x="8504903" y="3871453"/>
              <a:ext cx="302342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Clientes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con </a:t>
              </a:r>
              <a:r>
                <a:rPr lang="en-US" sz="1600" b="1" dirty="0" err="1">
                  <a:solidFill>
                    <a:srgbClr val="0070C0"/>
                  </a:solidFill>
                  <a:latin typeface="Neue Haas Grotesk Text Pro"/>
                </a:rPr>
                <a:t>alta</a:t>
              </a:r>
              <a:r>
                <a:rPr lang="en-US" sz="1600" b="1" dirty="0">
                  <a:solidFill>
                    <a:srgbClr val="0070C0"/>
                  </a:solidFill>
                  <a:latin typeface="Neue Haas Grotesk Text Pro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Neue Haas Grotesk Text Pro"/>
                </a:rPr>
                <a:t>antigüedad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en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la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empresa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tienen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menor</a:t>
              </a:r>
              <a:r>
                <a:rPr lang="en-US" sz="1600" dirty="0">
                  <a:solidFill>
                    <a:srgbClr val="4B5563"/>
                  </a:solidFill>
                  <a:latin typeface="Neue Haas Grotesk Text Pro"/>
                </a:rPr>
                <a:t> </a:t>
              </a:r>
              <a:r>
                <a:rPr lang="en-US" sz="1600" dirty="0" err="1">
                  <a:solidFill>
                    <a:srgbClr val="4B5563"/>
                  </a:solidFill>
                  <a:latin typeface="Neue Haas Grotesk Text Pro"/>
                </a:rPr>
                <a:t>riesgo</a:t>
              </a:r>
              <a:endParaRPr lang="es-ES" dirty="0" err="1">
                <a:ea typeface="Calibri" panose="020F0502020204030204"/>
                <a:cs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09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2"/>
            <a:ext cx="12192001" cy="686024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1" y="3998641"/>
            <a:ext cx="2857500" cy="3810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381250" cy="2381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22" y="2180993"/>
            <a:ext cx="3682901" cy="2324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22" y="2371493"/>
            <a:ext cx="51435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22" y="2485793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372" y="4152668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6523" y="2180993"/>
            <a:ext cx="3683050" cy="2324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7023" y="2371493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1323" y="2485793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6623" y="3981218"/>
            <a:ext cx="133350" cy="1333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Recomendaciones Estratégicas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33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Propuestas concretas para reducir la rotación de clientes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34" name="Text 2"/>
          <p:cNvSpPr/>
          <p:nvPr/>
        </p:nvSpPr>
        <p:spPr>
          <a:xfrm>
            <a:off x="1210372" y="2371493"/>
            <a:ext cx="2635151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Programas de Retención Personalizados</a:t>
            </a:r>
            <a:endParaRPr lang="en-US" sz="1500" dirty="0">
              <a:latin typeface="Neue Haas Grotesk Text Pro"/>
            </a:endParaRPr>
          </a:p>
        </p:txBody>
      </p:sp>
      <p:sp>
        <p:nvSpPr>
          <p:cNvPr id="35" name="Text 3"/>
          <p:cNvSpPr/>
          <p:nvPr/>
        </p:nvSpPr>
        <p:spPr>
          <a:xfrm>
            <a:off x="1210372" y="3247793"/>
            <a:ext cx="2635151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Desarrollar programas específicos para clientes con contratos mes a mes, ofreciendo incentivos para migrar a contratos de mayor duración.</a:t>
            </a:r>
            <a:endParaRPr lang="en-US" sz="1050" dirty="0">
              <a:latin typeface="Neue Haas Grotesk Text Pro"/>
            </a:endParaRPr>
          </a:p>
        </p:txBody>
      </p:sp>
      <p:sp>
        <p:nvSpPr>
          <p:cNvPr id="36" name="Text 4"/>
          <p:cNvSpPr/>
          <p:nvPr/>
        </p:nvSpPr>
        <p:spPr>
          <a:xfrm>
            <a:off x="1381822" y="4124093"/>
            <a:ext cx="278481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Descuentos por compromiso anual</a:t>
            </a:r>
            <a:endParaRPr lang="en-US" sz="1050" dirty="0">
              <a:latin typeface="Neue Haas Grotesk Text Pro"/>
            </a:endParaRPr>
          </a:p>
        </p:txBody>
      </p:sp>
      <p:sp>
        <p:nvSpPr>
          <p:cNvPr id="37" name="Text 5"/>
          <p:cNvSpPr/>
          <p:nvPr/>
        </p:nvSpPr>
        <p:spPr>
          <a:xfrm>
            <a:off x="5026623" y="2371493"/>
            <a:ext cx="26924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Monitoreo Proactivo de Fibra Óptica</a:t>
            </a:r>
            <a:endParaRPr lang="en-US" sz="1500" dirty="0">
              <a:latin typeface="Neue Haas Grotesk Text Pro"/>
            </a:endParaRPr>
          </a:p>
        </p:txBody>
      </p:sp>
      <p:sp>
        <p:nvSpPr>
          <p:cNvPr id="38" name="Text 6"/>
          <p:cNvSpPr/>
          <p:nvPr/>
        </p:nvSpPr>
        <p:spPr>
          <a:xfrm>
            <a:off x="5026623" y="3148361"/>
            <a:ext cx="26924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Implementar un monitoreo más cercano de clientes de fibra óptica, especialmente aquellos con baja antigüedad.</a:t>
            </a:r>
            <a:endParaRPr lang="en-US" sz="1050" dirty="0">
              <a:latin typeface="Neue Haas Grotesk Text Pro"/>
            </a:endParaRPr>
          </a:p>
        </p:txBody>
      </p:sp>
      <p:sp>
        <p:nvSpPr>
          <p:cNvPr id="39" name="Text 7"/>
          <p:cNvSpPr/>
          <p:nvPr/>
        </p:nvSpPr>
        <p:spPr>
          <a:xfrm>
            <a:off x="5216658" y="3931734"/>
            <a:ext cx="252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33EA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Detección temprana de insatisfacción</a:t>
            </a:r>
            <a:endParaRPr lang="en-US" sz="1050" dirty="0">
              <a:latin typeface="Neue Haas Grotesk Text Pro"/>
            </a:endParaRPr>
          </a:p>
        </p:txBody>
      </p:sp>
      <p:pic>
        <p:nvPicPr>
          <p:cNvPr id="56" name="Image 16" descr="preencoded.png">
            <a:extLst>
              <a:ext uri="{FF2B5EF4-FFF2-40B4-BE49-F238E27FC236}">
                <a16:creationId xmlns:a16="http://schemas.microsoft.com/office/drawing/2014/main" id="{3CBECDE4-EB26-9427-7370-08C8EC08B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8975" y="2233032"/>
            <a:ext cx="3682901" cy="2247900"/>
          </a:xfrm>
          <a:prstGeom prst="rect">
            <a:avLst/>
          </a:prstGeom>
        </p:spPr>
      </p:pic>
      <p:pic>
        <p:nvPicPr>
          <p:cNvPr id="57" name="Image 17" descr="preencoded.png">
            <a:extLst>
              <a:ext uri="{FF2B5EF4-FFF2-40B4-BE49-F238E27FC236}">
                <a16:creationId xmlns:a16="http://schemas.microsoft.com/office/drawing/2014/main" id="{42338A6B-BBC8-2BB8-154D-7A6EEC9C6F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9475" y="2423532"/>
            <a:ext cx="457200" cy="533400"/>
          </a:xfrm>
          <a:prstGeom prst="rect">
            <a:avLst/>
          </a:prstGeom>
        </p:spPr>
      </p:pic>
      <p:pic>
        <p:nvPicPr>
          <p:cNvPr id="58" name="Image 18" descr="preencoded.png">
            <a:extLst>
              <a:ext uri="{FF2B5EF4-FFF2-40B4-BE49-F238E27FC236}">
                <a16:creationId xmlns:a16="http://schemas.microsoft.com/office/drawing/2014/main" id="{27C36873-1385-E77D-9DCC-A9AFFB8BAB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3775" y="2537832"/>
            <a:ext cx="228600" cy="304800"/>
          </a:xfrm>
          <a:prstGeom prst="rect">
            <a:avLst/>
          </a:prstGeom>
        </p:spPr>
      </p:pic>
      <p:pic>
        <p:nvPicPr>
          <p:cNvPr id="59" name="Image 19" descr="preencoded.png">
            <a:extLst>
              <a:ext uri="{FF2B5EF4-FFF2-40B4-BE49-F238E27FC236}">
                <a16:creationId xmlns:a16="http://schemas.microsoft.com/office/drawing/2014/main" id="{27017A80-C4EB-364D-2AC1-E8FF8B5C7F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59075" y="3938007"/>
            <a:ext cx="133350" cy="133350"/>
          </a:xfrm>
          <a:prstGeom prst="rect">
            <a:avLst/>
          </a:prstGeom>
        </p:spPr>
      </p:pic>
      <p:sp>
        <p:nvSpPr>
          <p:cNvPr id="60" name="Text 11">
            <a:extLst>
              <a:ext uri="{FF2B5EF4-FFF2-40B4-BE49-F238E27FC236}">
                <a16:creationId xmlns:a16="http://schemas.microsoft.com/office/drawing/2014/main" id="{A00AF01C-EE5D-637A-90F5-97BBA4924120}"/>
              </a:ext>
            </a:extLst>
          </p:cNvPr>
          <p:cNvSpPr/>
          <p:nvPr/>
        </p:nvSpPr>
        <p:spPr>
          <a:xfrm>
            <a:off x="8959075" y="2423532"/>
            <a:ext cx="269230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Estrategias de Fidelización Temprana</a:t>
            </a:r>
            <a:endParaRPr lang="en-US" sz="1500" dirty="0">
              <a:latin typeface="Neue Haas Grotesk Text Pro"/>
            </a:endParaRPr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A62269F-E964-14B0-39BF-1075025D030F}"/>
              </a:ext>
            </a:extLst>
          </p:cNvPr>
          <p:cNvSpPr/>
          <p:nvPr/>
        </p:nvSpPr>
        <p:spPr>
          <a:xfrm>
            <a:off x="8959075" y="3033132"/>
            <a:ext cx="2692301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Implementar programas de fidelización desde el inicio de la relación con el cliente, especialmente para aquellos con baja antigüedad.</a:t>
            </a:r>
            <a:endParaRPr lang="en-US" sz="1050" dirty="0">
              <a:latin typeface="Neue Haas Grotesk Text Pro"/>
            </a:endParaRPr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593B21CF-819C-8093-CED5-3FD8268A5104}"/>
              </a:ext>
            </a:extLst>
          </p:cNvPr>
          <p:cNvSpPr/>
          <p:nvPr/>
        </p:nvSpPr>
        <p:spPr>
          <a:xfrm>
            <a:off x="9130525" y="3909432"/>
            <a:ext cx="24149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Construir lealtad a largo plazo</a:t>
            </a:r>
            <a:endParaRPr lang="en-US" sz="1050" dirty="0">
              <a:latin typeface="Neue Haas Grotesk Text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257300"/>
            <a:ext cx="3657600" cy="2971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485900"/>
            <a:ext cx="4572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16002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22885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2895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257300"/>
            <a:ext cx="3657600" cy="2971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1485900"/>
            <a:ext cx="457200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0100" y="16002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22288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302895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1257300"/>
            <a:ext cx="3657600" cy="2971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0" y="1485900"/>
            <a:ext cx="457200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6300" y="16002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222885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28003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33718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38400" y="4533900"/>
            <a:ext cx="7315200" cy="15621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El Desafío del Churn en Telecomunicaciones</a:t>
            </a:r>
            <a:endParaRPr lang="en-US" sz="2700" dirty="0">
              <a:latin typeface="Neue Haas Grotesk Text Pro"/>
            </a:endParaRPr>
          </a:p>
        </p:txBody>
      </p:sp>
      <p:sp>
        <p:nvSpPr>
          <p:cNvPr id="25" name="Text 1"/>
          <p:cNvSpPr/>
          <p:nvPr/>
        </p:nvSpPr>
        <p:spPr>
          <a:xfrm>
            <a:off x="1181100" y="1619250"/>
            <a:ext cx="12974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Definición</a:t>
            </a:r>
            <a:endParaRPr lang="en-US" sz="1500">
              <a:latin typeface="Neue Haas Grotesk Text Pro"/>
            </a:endParaRPr>
          </a:p>
        </p:txBody>
      </p:sp>
      <p:sp>
        <p:nvSpPr>
          <p:cNvPr id="26" name="Text 2"/>
          <p:cNvSpPr/>
          <p:nvPr/>
        </p:nvSpPr>
        <p:spPr>
          <a:xfrm>
            <a:off x="800100" y="2171700"/>
            <a:ext cx="3009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Churn es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el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porcentaje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de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clientes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que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dejan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de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utilizar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los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servicios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en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un período determinado</a:t>
            </a:r>
            <a:endParaRPr lang="en-US" sz="1200" dirty="0">
              <a:latin typeface="Neue Haas Grotesk Text Pro"/>
              <a:ea typeface="ui-sans-serif"/>
            </a:endParaRPr>
          </a:p>
        </p:txBody>
      </p:sp>
      <p:sp>
        <p:nvSpPr>
          <p:cNvPr id="27" name="Text 3"/>
          <p:cNvSpPr/>
          <p:nvPr/>
        </p:nvSpPr>
        <p:spPr>
          <a:xfrm>
            <a:off x="800100" y="29718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Rango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aceptable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: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puede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variar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entre un 1% a 3%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mensual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(12% a 36%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anual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)</a:t>
            </a:r>
            <a:endParaRPr lang="en-US" sz="1200" dirty="0">
              <a:latin typeface="Neue Haas Grotesk Text Pro"/>
              <a:ea typeface="ui-sans-serif"/>
            </a:endParaRPr>
          </a:p>
        </p:txBody>
      </p:sp>
      <p:sp>
        <p:nvSpPr>
          <p:cNvPr id="28" name="Text 4"/>
          <p:cNvSpPr/>
          <p:nvPr/>
        </p:nvSpPr>
        <p:spPr>
          <a:xfrm>
            <a:off x="5067300" y="1619250"/>
            <a:ext cx="25003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Impacto Económico</a:t>
            </a:r>
            <a:endParaRPr lang="en-US" sz="1500" dirty="0">
              <a:latin typeface="Neue Haas Grotesk Text Pro"/>
            </a:endParaRPr>
          </a:p>
        </p:txBody>
      </p:sp>
      <p:sp>
        <p:nvSpPr>
          <p:cNvPr id="29" name="Text 5"/>
          <p:cNvSpPr/>
          <p:nvPr/>
        </p:nvSpPr>
        <p:spPr>
          <a:xfrm>
            <a:off x="4686300" y="2171700"/>
            <a:ext cx="3009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Reducir el churn en un 1% puede aumentar las ganancias hasta en un 5%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30" name="Text 6"/>
          <p:cNvSpPr/>
          <p:nvPr/>
        </p:nvSpPr>
        <p:spPr>
          <a:xfrm>
            <a:off x="4686300" y="2971800"/>
            <a:ext cx="3009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Adquirir nuevos clientes es hasta 5 veces más costoso que retener a los existentes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31" name="Text 7"/>
          <p:cNvSpPr/>
          <p:nvPr/>
        </p:nvSpPr>
        <p:spPr>
          <a:xfrm>
            <a:off x="8953500" y="1619250"/>
            <a:ext cx="27785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Objetivos del Análisis</a:t>
            </a:r>
            <a:endParaRPr lang="en-US" sz="1500" dirty="0">
              <a:latin typeface="Neue Haas Grotesk Text Pro"/>
            </a:endParaRPr>
          </a:p>
        </p:txBody>
      </p:sp>
      <p:sp>
        <p:nvSpPr>
          <p:cNvPr id="32" name="Text 8"/>
          <p:cNvSpPr/>
          <p:nvPr/>
        </p:nvSpPr>
        <p:spPr>
          <a:xfrm>
            <a:off x="8572500" y="21717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Identificar clientes con alta probabilidad de abandono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33" name="Text 9"/>
          <p:cNvSpPr/>
          <p:nvPr/>
        </p:nvSpPr>
        <p:spPr>
          <a:xfrm>
            <a:off x="8572500" y="2743200"/>
            <a:ext cx="300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Ofrecer promociones personalizadas para su retención</a:t>
            </a:r>
            <a:endParaRPr lang="en-US" sz="1200" dirty="0">
              <a:latin typeface="Neue Haas Grotesk Text Pro"/>
            </a:endParaRPr>
          </a:p>
        </p:txBody>
      </p:sp>
      <p:sp>
        <p:nvSpPr>
          <p:cNvPr id="34" name="Text 10"/>
          <p:cNvSpPr/>
          <p:nvPr/>
        </p:nvSpPr>
        <p:spPr>
          <a:xfrm>
            <a:off x="8572500" y="3314700"/>
            <a:ext cx="3009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Maximizar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el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F2-score para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identificar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la mayor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cantidad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posible</a:t>
            </a:r>
            <a:r>
              <a:rPr lang="en-US" sz="1200" dirty="0">
                <a:solidFill>
                  <a:srgbClr val="4B5563"/>
                </a:solidFill>
                <a:latin typeface="Neue Haas Grotesk Text Pro"/>
                <a:ea typeface="ui-sans-serif"/>
                <a:cs typeface="ui-sans-serif" pitchFamily="34" charset="-120"/>
              </a:rPr>
              <a:t> de clientes en riesgo</a:t>
            </a:r>
            <a:endParaRPr lang="en-US" sz="1200" dirty="0">
              <a:latin typeface="Neue Haas Grotesk Text Pro"/>
              <a:ea typeface="ui-sans-serif"/>
            </a:endParaRPr>
          </a:p>
        </p:txBody>
      </p:sp>
      <p:pic>
        <p:nvPicPr>
          <p:cNvPr id="39" name="Imagen 38" descr="Icono&#10;&#10;El contenido generado por IA puede ser incorrecto.">
            <a:extLst>
              <a:ext uri="{FF2B5EF4-FFF2-40B4-BE49-F238E27FC236}">
                <a16:creationId xmlns:a16="http://schemas.microsoft.com/office/drawing/2014/main" id="{3AAE2542-D55F-BC85-6C0B-10D71740B77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-390" t="42667" r="26343" b="-1333"/>
          <a:stretch>
            <a:fillRect/>
          </a:stretch>
        </p:blipFill>
        <p:spPr>
          <a:xfrm>
            <a:off x="3697941" y="5181320"/>
            <a:ext cx="4791869" cy="494704"/>
          </a:xfrm>
          <a:prstGeom prst="rect">
            <a:avLst/>
          </a:prstGeom>
        </p:spPr>
      </p:pic>
      <p:pic>
        <p:nvPicPr>
          <p:cNvPr id="40" name="Imagen 39" descr="Icono&#10;&#10;El contenido generado por IA puede ser incorrecto.">
            <a:extLst>
              <a:ext uri="{FF2B5EF4-FFF2-40B4-BE49-F238E27FC236}">
                <a16:creationId xmlns:a16="http://schemas.microsoft.com/office/drawing/2014/main" id="{EF71FE7A-43CC-B960-5484-64ABA5F449D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50037" t="2837" r="13450" b="55590"/>
          <a:stretch>
            <a:fillRect/>
          </a:stretch>
        </p:blipFill>
        <p:spPr>
          <a:xfrm>
            <a:off x="4717676" y="4660526"/>
            <a:ext cx="2747498" cy="415784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6F9908A-7C1B-94DC-5712-5AF7FFAD0931}"/>
              </a:ext>
            </a:extLst>
          </p:cNvPr>
          <p:cNvSpPr txBox="1"/>
          <p:nvPr/>
        </p:nvSpPr>
        <p:spPr>
          <a:xfrm>
            <a:off x="98323" y="6440129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4B5563"/>
                </a:solidFill>
                <a:latin typeface="Neue Haas Grotesk Text Pro"/>
              </a:rPr>
              <a:t>Fuente: </a:t>
            </a:r>
            <a:r>
              <a:rPr lang="en-US" sz="900" dirty="0">
                <a:solidFill>
                  <a:srgbClr val="4B5563"/>
                </a:solidFill>
                <a:latin typeface="Neue Haas Grotesk Text Pro"/>
                <a:hlinkClick r:id="rId21"/>
              </a:rPr>
              <a:t>piensasolutions.com - ¿Qué es el Churn Rate y cómo se calcula?</a:t>
            </a:r>
            <a:endParaRPr lang="es-ES" sz="900">
              <a:latin typeface="Neue Haas Grotesk Text Pro"/>
            </a:endParaRPr>
          </a:p>
          <a:p>
            <a:r>
              <a:rPr lang="en-US" sz="9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  <a:hlinkClick r:id="rId22"/>
              </a:rPr>
              <a:t>subscriptionflow.com (2022) - Churn Management in Telecom Industry</a:t>
            </a:r>
            <a:endParaRPr lang="en-US" sz="900">
              <a:latin typeface="Neue Haas Grotesk Text Pro"/>
              <a:ea typeface="+mn-lt"/>
              <a:cs typeface="+mn-lt"/>
            </a:endParaRPr>
          </a:p>
          <a:p>
            <a:pPr algn="ctr"/>
            <a:endParaRPr lang="es-E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683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78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52589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81000" y="381000"/>
            <a:ext cx="8995318" cy="4460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  <a:cs typeface="ui-sans-serif" pitchFamily="34" charset="-120"/>
              </a:rPr>
              <a:t>Metodología de Análisis</a:t>
            </a:r>
            <a:endParaRPr lang="en-US" sz="2700">
              <a:latin typeface="Neue Haas Grotesk Text Pro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C0CCE5B-6334-1651-1156-962C19A29D22}"/>
              </a:ext>
            </a:extLst>
          </p:cNvPr>
          <p:cNvGrpSpPr/>
          <p:nvPr/>
        </p:nvGrpSpPr>
        <p:grpSpPr>
          <a:xfrm>
            <a:off x="993389" y="1775833"/>
            <a:ext cx="10442838" cy="3146501"/>
            <a:chOff x="1606705" y="2463490"/>
            <a:chExt cx="9225498" cy="2514600"/>
          </a:xfrm>
        </p:grpSpPr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6705" y="2547124"/>
              <a:ext cx="2133600" cy="20955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8230" y="2737624"/>
              <a:ext cx="590550" cy="6096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0630" y="2890024"/>
              <a:ext cx="285750" cy="3048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7205" y="3842524"/>
              <a:ext cx="114300" cy="1524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7205" y="4299724"/>
              <a:ext cx="1143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3305" y="2547124"/>
              <a:ext cx="2133600" cy="23241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3805" y="4071124"/>
              <a:ext cx="114300" cy="1524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3805" y="4528324"/>
              <a:ext cx="114300" cy="152400"/>
            </a:xfrm>
            <a:prstGeom prst="rect">
              <a:avLst/>
            </a:prstGeom>
          </p:spPr>
        </p:pic>
        <p:sp>
          <p:nvSpPr>
            <p:cNvPr id="35" name="Text 1"/>
            <p:cNvSpPr/>
            <p:nvPr/>
          </p:nvSpPr>
          <p:spPr>
            <a:xfrm>
              <a:off x="1621945" y="3499624"/>
              <a:ext cx="21031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374151"/>
                  </a:solidFill>
                  <a:latin typeface="Neue Haas Grotesk Text Pro"/>
                  <a:ea typeface="ui-sans-serif" pitchFamily="34" charset="-122"/>
                  <a:cs typeface="ui-sans-serif" pitchFamily="34" charset="-120"/>
                </a:rPr>
                <a:t>Limpieza de Datos</a:t>
              </a:r>
              <a:endParaRPr lang="en-US" sz="1200" dirty="0">
                <a:latin typeface="Neue Haas Grotesk Text Pro"/>
              </a:endParaRPr>
            </a:p>
          </p:txBody>
        </p:sp>
        <p:sp>
          <p:nvSpPr>
            <p:cNvPr id="36" name="Text 2"/>
            <p:cNvSpPr/>
            <p:nvPr/>
          </p:nvSpPr>
          <p:spPr>
            <a:xfrm>
              <a:off x="1987705" y="3804424"/>
              <a:ext cx="156210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Neue Haas Grotesk Text Pro"/>
                  <a:ea typeface="ui-sans-serif" pitchFamily="34" charset="-122"/>
                  <a:cs typeface="ui-sans-serif" pitchFamily="34" charset="-120"/>
                </a:rPr>
                <a:t>Eliminación de valores nulos</a:t>
              </a:r>
              <a:endParaRPr lang="en-US" sz="1050" dirty="0">
                <a:latin typeface="Neue Haas Grotesk Text Pro"/>
              </a:endParaRPr>
            </a:p>
          </p:txBody>
        </p:sp>
        <p:sp>
          <p:nvSpPr>
            <p:cNvPr id="37" name="Text 3"/>
            <p:cNvSpPr/>
            <p:nvPr/>
          </p:nvSpPr>
          <p:spPr>
            <a:xfrm>
              <a:off x="1987705" y="4261624"/>
              <a:ext cx="1720572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Neue Haas Grotesk Text Pro"/>
                  <a:ea typeface="ui-sans-serif" pitchFamily="34" charset="-122"/>
                  <a:cs typeface="ui-sans-serif" pitchFamily="34" charset="-120"/>
                </a:rPr>
                <a:t>Corrección de errores</a:t>
              </a:r>
              <a:endParaRPr lang="en-US" sz="1050" dirty="0">
                <a:latin typeface="Neue Haas Grotesk Text Pro"/>
              </a:endParaRPr>
            </a:p>
          </p:txBody>
        </p:sp>
        <p:sp>
          <p:nvSpPr>
            <p:cNvPr id="44" name="Text 10"/>
            <p:cNvSpPr/>
            <p:nvPr/>
          </p:nvSpPr>
          <p:spPr>
            <a:xfrm>
              <a:off x="8883805" y="3499624"/>
              <a:ext cx="17526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374151"/>
                  </a:solidFill>
                  <a:latin typeface="Neue Haas Grotesk Text Pro"/>
                  <a:ea typeface="ui-sans-serif" pitchFamily="34" charset="-122"/>
                  <a:cs typeface="ui-sans-serif" pitchFamily="34" charset="-120"/>
                </a:rPr>
                <a:t>Evaluación del Modelo</a:t>
              </a:r>
              <a:endParaRPr lang="en-US" sz="1200" dirty="0">
                <a:latin typeface="Neue Haas Grotesk Text Pro"/>
              </a:endParaRPr>
            </a:p>
          </p:txBody>
        </p:sp>
        <p:sp>
          <p:nvSpPr>
            <p:cNvPr id="45" name="Text 11"/>
            <p:cNvSpPr/>
            <p:nvPr/>
          </p:nvSpPr>
          <p:spPr>
            <a:xfrm>
              <a:off x="9074305" y="4033024"/>
              <a:ext cx="156210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Neue Haas Grotesk Text Pro"/>
                  <a:ea typeface="ui-sans-serif" pitchFamily="34" charset="-122"/>
                  <a:cs typeface="ui-sans-serif" pitchFamily="34" charset="-120"/>
                </a:rPr>
                <a:t>Análisis de importancia de variables</a:t>
              </a:r>
              <a:endParaRPr lang="en-US" sz="1050" dirty="0">
                <a:latin typeface="Neue Haas Grotesk Text Pro"/>
              </a:endParaRPr>
            </a:p>
          </p:txBody>
        </p:sp>
        <p:sp>
          <p:nvSpPr>
            <p:cNvPr id="46" name="Text 12"/>
            <p:cNvSpPr/>
            <p:nvPr/>
          </p:nvSpPr>
          <p:spPr>
            <a:xfrm>
              <a:off x="9074305" y="4490224"/>
              <a:ext cx="1757898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Neue Haas Grotesk Text Pro"/>
                  <a:ea typeface="ui-sans-serif" pitchFamily="34" charset="-122"/>
                  <a:cs typeface="ui-sans-serif" pitchFamily="34" charset="-120"/>
                </a:rPr>
                <a:t>Validación del modelo</a:t>
              </a:r>
              <a:endParaRPr lang="en-US" sz="1050" dirty="0">
                <a:latin typeface="Neue Haas Grotesk Text Pro"/>
              </a:endParaRPr>
            </a:p>
          </p:txBody>
        </p: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8D64CDC8-CB6A-90C9-EE8C-B1CE8E4DAD4B}"/>
                </a:ext>
              </a:extLst>
            </p:cNvPr>
            <p:cNvGrpSpPr/>
            <p:nvPr/>
          </p:nvGrpSpPr>
          <p:grpSpPr>
            <a:xfrm>
              <a:off x="3961471" y="2463490"/>
              <a:ext cx="2133600" cy="2514600"/>
              <a:chOff x="6238178" y="1181100"/>
              <a:chExt cx="2133600" cy="25146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8178" y="1181100"/>
                <a:ext cx="2133600" cy="2514600"/>
              </a:xfrm>
              <a:prstGeom prst="rect">
                <a:avLst/>
              </a:prstGeom>
            </p:spPr>
          </p:pic>
          <p:pic>
            <p:nvPicPr>
              <p:cNvPr id="17" name="Image 15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0400" y="1371600"/>
                <a:ext cx="533400" cy="60960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62800" y="1524000"/>
                <a:ext cx="228600" cy="304800"/>
              </a:xfrm>
              <a:prstGeom prst="rect">
                <a:avLst/>
              </a:prstGeom>
            </p:spPr>
          </p:pic>
          <p:sp>
            <p:nvSpPr>
              <p:cNvPr id="41" name="Text 7"/>
              <p:cNvSpPr/>
              <p:nvPr/>
            </p:nvSpPr>
            <p:spPr>
              <a:xfrm>
                <a:off x="6400800" y="2133600"/>
                <a:ext cx="1752600" cy="4572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800"/>
                  </a:lnSpc>
                  <a:buNone/>
                </a:pPr>
                <a:r>
                  <a:rPr lang="en-US" sz="1200" b="1" dirty="0">
                    <a:solidFill>
                      <a:srgbClr val="374151"/>
                    </a:solidFill>
                    <a:latin typeface="Neue Haas Grotesk Text Pro"/>
                    <a:ea typeface="ui-sans-serif" pitchFamily="34" charset="-122"/>
                    <a:cs typeface="ui-sans-serif" pitchFamily="34" charset="-120"/>
                  </a:rPr>
                  <a:t>Selección de Variables</a:t>
                </a:r>
                <a:endParaRPr lang="en-US" sz="1200" dirty="0">
                  <a:latin typeface="Neue Haas Grotesk Text Pro"/>
                </a:endParaRPr>
              </a:p>
            </p:txBody>
          </p:sp>
          <p:sp>
            <p:nvSpPr>
              <p:cNvPr id="42" name="Text 8"/>
              <p:cNvSpPr/>
              <p:nvPr/>
            </p:nvSpPr>
            <p:spPr>
              <a:xfrm>
                <a:off x="6591300" y="2667000"/>
                <a:ext cx="1562100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eue Haas Grotesk Text Pro"/>
                    <a:ea typeface="ui-sans-serif" pitchFamily="34" charset="-122"/>
                    <a:cs typeface="ui-sans-serif" pitchFamily="34" charset="-120"/>
                  </a:rPr>
                  <a:t>Eliminación de variables no relevantes</a:t>
                </a:r>
                <a:endParaRPr lang="en-US" sz="1050" dirty="0">
                  <a:latin typeface="Neue Haas Grotesk Text Pro"/>
                </a:endParaRPr>
              </a:p>
            </p:txBody>
          </p:sp>
          <p:sp>
            <p:nvSpPr>
              <p:cNvPr id="43" name="Text 9"/>
              <p:cNvSpPr/>
              <p:nvPr/>
            </p:nvSpPr>
            <p:spPr>
              <a:xfrm>
                <a:off x="6591300" y="3124200"/>
                <a:ext cx="1562100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eue Haas Grotesk Text Pro"/>
                    <a:ea typeface="ui-sans-serif" pitchFamily="34" charset="-122"/>
                    <a:cs typeface="ui-sans-serif" pitchFamily="34" charset="-120"/>
                  </a:rPr>
                  <a:t>Creación de variables binarias</a:t>
                </a:r>
                <a:endParaRPr lang="en-US" sz="1050" dirty="0">
                  <a:latin typeface="Neue Haas Grotesk Text Pro"/>
                </a:endParaRPr>
              </a:p>
            </p:txBody>
          </p:sp>
          <p:pic>
            <p:nvPicPr>
              <p:cNvPr id="19" name="Image 17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0800" y="2705100"/>
                <a:ext cx="114300" cy="152400"/>
              </a:xfrm>
              <a:prstGeom prst="rect">
                <a:avLst/>
              </a:prstGeom>
            </p:spPr>
          </p:pic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0800" y="3162300"/>
                <a:ext cx="114300" cy="152400"/>
              </a:xfrm>
              <a:prstGeom prst="rect">
                <a:avLst/>
              </a:prstGeom>
            </p:spPr>
          </p:pic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F0F0FBB3-71A9-128E-9CC2-9B5D16D3B109}"/>
                </a:ext>
              </a:extLst>
            </p:cNvPr>
            <p:cNvGrpSpPr/>
            <p:nvPr/>
          </p:nvGrpSpPr>
          <p:grpSpPr>
            <a:xfrm>
              <a:off x="6307316" y="2584295"/>
              <a:ext cx="2136945" cy="2286000"/>
              <a:chOff x="3863340" y="1181100"/>
              <a:chExt cx="2136945" cy="2286000"/>
            </a:xfrm>
          </p:grpSpPr>
          <p:pic>
            <p:nvPicPr>
              <p:cNvPr id="11" name="Image 9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6685" y="1181100"/>
                <a:ext cx="2133600" cy="2286000"/>
              </a:xfrm>
              <a:prstGeom prst="rect">
                <a:avLst/>
              </a:prstGeom>
            </p:spPr>
          </p:pic>
          <p:pic>
            <p:nvPicPr>
              <p:cNvPr id="12" name="Image 10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48200" y="1371600"/>
                <a:ext cx="533400" cy="6096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00600" y="1524000"/>
                <a:ext cx="228600" cy="304800"/>
              </a:xfrm>
              <a:prstGeom prst="rect">
                <a:avLst/>
              </a:prstGeom>
            </p:spPr>
          </p:pic>
          <p:sp>
            <p:nvSpPr>
              <p:cNvPr id="38" name="Text 4"/>
              <p:cNvSpPr/>
              <p:nvPr/>
            </p:nvSpPr>
            <p:spPr>
              <a:xfrm>
                <a:off x="3863340" y="2133600"/>
                <a:ext cx="2103120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800"/>
                  </a:lnSpc>
                  <a:buNone/>
                </a:pPr>
                <a:r>
                  <a:rPr lang="en-US" sz="1200" b="1" dirty="0">
                    <a:solidFill>
                      <a:srgbClr val="374151"/>
                    </a:solidFill>
                    <a:latin typeface="Neue Haas Grotesk Text Pro"/>
                    <a:ea typeface="ui-sans-serif" pitchFamily="34" charset="-122"/>
                    <a:cs typeface="ui-sans-serif" pitchFamily="34" charset="-120"/>
                  </a:rPr>
                  <a:t>Transformación</a:t>
                </a:r>
                <a:endParaRPr lang="en-US" sz="1200" dirty="0">
                  <a:latin typeface="Neue Haas Grotesk Text Pro"/>
                </a:endParaRPr>
              </a:p>
            </p:txBody>
          </p:sp>
          <p:sp>
            <p:nvSpPr>
              <p:cNvPr id="39" name="Text 5"/>
              <p:cNvSpPr/>
              <p:nvPr/>
            </p:nvSpPr>
            <p:spPr>
              <a:xfrm>
                <a:off x="4229100" y="2438400"/>
                <a:ext cx="1562100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eue Haas Grotesk Text Pro"/>
                    <a:ea typeface="ui-sans-serif" pitchFamily="34" charset="-122"/>
                    <a:cs typeface="ui-sans-serif" pitchFamily="34" charset="-120"/>
                  </a:rPr>
                  <a:t>Normalización de escalas</a:t>
                </a:r>
                <a:endParaRPr lang="en-US" sz="1050" dirty="0">
                  <a:latin typeface="Neue Haas Grotesk Text Pro"/>
                </a:endParaRPr>
              </a:p>
            </p:txBody>
          </p:sp>
          <p:sp>
            <p:nvSpPr>
              <p:cNvPr id="40" name="Text 6"/>
              <p:cNvSpPr/>
              <p:nvPr/>
            </p:nvSpPr>
            <p:spPr>
              <a:xfrm>
                <a:off x="4229100" y="2895600"/>
                <a:ext cx="1562100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Neue Haas Grotesk Text Pro"/>
                    <a:ea typeface="ui-sans-serif" pitchFamily="34" charset="-122"/>
                    <a:cs typeface="ui-sans-serif" pitchFamily="34" charset="-120"/>
                  </a:rPr>
                  <a:t>Creación de variables derivadas</a:t>
                </a:r>
                <a:endParaRPr lang="en-US" sz="1050" dirty="0">
                  <a:latin typeface="Neue Haas Grotesk Text Pro"/>
                </a:endParaRPr>
              </a:p>
            </p:txBody>
          </p:sp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933700"/>
                <a:ext cx="114300" cy="15240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476500"/>
                <a:ext cx="114300" cy="152400"/>
              </a:xfrm>
              <a:prstGeom prst="rect">
                <a:avLst/>
              </a:prstGeom>
            </p:spPr>
          </p:pic>
        </p:grpSp>
      </p:grpSp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04502" y="2142893"/>
            <a:ext cx="533400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6902" y="2295292"/>
            <a:ext cx="228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7A09C-B0C5-8A79-2093-D2E3C0E42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C7EB254-FA61-AA79-6559-3BF77057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F4C3A86-90D3-F0E9-760D-BC1620444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E61C1DA-2CFB-043A-FE5A-EDAB63047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C7ECF928-F54A-7931-7639-5157AEABA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6CCBCC4B-7E3F-0F14-6D59-8EAD9C42DD0A}"/>
              </a:ext>
            </a:extLst>
          </p:cNvPr>
          <p:cNvSpPr/>
          <p:nvPr/>
        </p:nvSpPr>
        <p:spPr>
          <a:xfrm>
            <a:off x="381000" y="381000"/>
            <a:ext cx="118202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F2937"/>
                </a:solidFill>
                <a:latin typeface="Neue Haas Grotesk Text Pro"/>
              </a:rPr>
              <a:t>Criterio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 de </a:t>
            </a:r>
            <a:r>
              <a:rPr lang="es-ES_tradnl" sz="2700" b="1" dirty="0">
                <a:solidFill>
                  <a:srgbClr val="1F2937"/>
                </a:solidFill>
                <a:latin typeface="Neue Haas Grotesk Text Pro"/>
              </a:rPr>
              <a:t>selección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 de variables</a:t>
            </a:r>
            <a:endParaRPr lang="es-ES_tradnl" sz="2700" dirty="0">
              <a:latin typeface="Neue Haas Grotesk Text Pro"/>
              <a:ea typeface="Calibri"/>
              <a:cs typeface="Calibri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EF12D3A-E170-6518-75AE-CB0B4E60A27C}"/>
              </a:ext>
            </a:extLst>
          </p:cNvPr>
          <p:cNvGrpSpPr/>
          <p:nvPr/>
        </p:nvGrpSpPr>
        <p:grpSpPr>
          <a:xfrm>
            <a:off x="704413" y="1253584"/>
            <a:ext cx="4675766" cy="4973889"/>
            <a:chOff x="6754232" y="1253584"/>
            <a:chExt cx="4675766" cy="4973889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8BAC57D-9CF0-9B34-0683-242D3113BAB3}"/>
                </a:ext>
              </a:extLst>
            </p:cNvPr>
            <p:cNvGrpSpPr/>
            <p:nvPr/>
          </p:nvGrpSpPr>
          <p:grpSpPr>
            <a:xfrm>
              <a:off x="7661154" y="5046373"/>
              <a:ext cx="3078510" cy="1181100"/>
              <a:chOff x="7549095" y="5035167"/>
              <a:chExt cx="3078510" cy="1181100"/>
            </a:xfrm>
          </p:grpSpPr>
          <p:pic>
            <p:nvPicPr>
              <p:cNvPr id="21" name="Image 19" descr="preencoded.png">
                <a:extLst>
                  <a:ext uri="{FF2B5EF4-FFF2-40B4-BE49-F238E27FC236}">
                    <a16:creationId xmlns:a16="http://schemas.microsoft.com/office/drawing/2014/main" id="{55812ADE-F4A3-B8C2-ADE7-96F5C2739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9095" y="5035167"/>
                <a:ext cx="3078510" cy="1181100"/>
              </a:xfrm>
              <a:prstGeom prst="rect">
                <a:avLst/>
              </a:prstGeom>
            </p:spPr>
          </p:pic>
          <p:pic>
            <p:nvPicPr>
              <p:cNvPr id="22" name="Image 20" descr="preencoded.png">
                <a:extLst>
                  <a:ext uri="{FF2B5EF4-FFF2-40B4-BE49-F238E27FC236}">
                    <a16:creationId xmlns:a16="http://schemas.microsoft.com/office/drawing/2014/main" id="{49ABC61D-852E-A5BB-2B18-278FEB5D4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4121" y="5170583"/>
                <a:ext cx="190500" cy="152400"/>
              </a:xfrm>
              <a:prstGeom prst="rect">
                <a:avLst/>
              </a:prstGeom>
            </p:spPr>
          </p:pic>
          <p:sp>
            <p:nvSpPr>
              <p:cNvPr id="34" name="Text 11">
                <a:extLst>
                  <a:ext uri="{FF2B5EF4-FFF2-40B4-BE49-F238E27FC236}">
                    <a16:creationId xmlns:a16="http://schemas.microsoft.com/office/drawing/2014/main" id="{037B1DB6-2FC4-9378-9C16-E32EAC33BF67}"/>
                  </a:ext>
                </a:extLst>
              </p:cNvPr>
              <p:cNvSpPr/>
              <p:nvPr/>
            </p:nvSpPr>
            <p:spPr>
              <a:xfrm>
                <a:off x="8105906" y="5132483"/>
                <a:ext cx="1966496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Neue Haas Grotesk Text Pro"/>
                  </a:rPr>
                  <a:t>Male</a:t>
                </a:r>
                <a:endParaRPr lang="en-US" sz="1400" dirty="0" err="1">
                  <a:latin typeface="Neue Haas Grotesk Text Pro"/>
                </a:endParaRPr>
              </a:p>
            </p:txBody>
          </p:sp>
          <p:sp>
            <p:nvSpPr>
              <p:cNvPr id="35" name="Text 12">
                <a:extLst>
                  <a:ext uri="{FF2B5EF4-FFF2-40B4-BE49-F238E27FC236}">
                    <a16:creationId xmlns:a16="http://schemas.microsoft.com/office/drawing/2014/main" id="{CB1F701B-C984-D86B-D588-3EE61A665171}"/>
                  </a:ext>
                </a:extLst>
              </p:cNvPr>
              <p:cNvSpPr/>
              <p:nvPr/>
            </p:nvSpPr>
            <p:spPr>
              <a:xfrm>
                <a:off x="7701984" y="5509166"/>
                <a:ext cx="2856336" cy="537071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500"/>
                  </a:lnSpc>
                </a:pP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Calibri"/>
                    <a:cs typeface="Calibri"/>
                  </a:rPr>
                  <a:t>No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aporta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nada de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información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si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se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trata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de un hombre o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una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mujer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ya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que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está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muy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40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igualado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.</a:t>
                </a:r>
                <a:endParaRPr lang="en-US" sz="1400" dirty="0">
                  <a:latin typeface="Neue Haas Grotesk Text Pro"/>
                </a:endParaRPr>
              </a:p>
            </p:txBody>
          </p:sp>
        </p:grpSp>
        <p:pic>
          <p:nvPicPr>
            <p:cNvPr id="46" name="Image 15" descr="preencoded.png">
              <a:extLst>
                <a:ext uri="{FF2B5EF4-FFF2-40B4-BE49-F238E27FC236}">
                  <a16:creationId xmlns:a16="http://schemas.microsoft.com/office/drawing/2014/main" id="{F1D29583-A762-1248-8D13-1BDE0B417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4232" y="1253584"/>
              <a:ext cx="4675766" cy="3587904"/>
            </a:xfrm>
            <a:prstGeom prst="rect">
              <a:avLst/>
            </a:prstGeom>
          </p:spPr>
        </p:pic>
        <p:pic>
          <p:nvPicPr>
            <p:cNvPr id="41" name="Imagen 40" descr="Gráfico, Gráfico en cascada&#10;&#10;El contenido generado por IA puede ser incorrecto.">
              <a:extLst>
                <a:ext uri="{FF2B5EF4-FFF2-40B4-BE49-F238E27FC236}">
                  <a16:creationId xmlns:a16="http://schemas.microsoft.com/office/drawing/2014/main" id="{23C40E30-5BDF-691C-3443-26CCEBD7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5051"/>
            <a:stretch>
              <a:fillRect/>
            </a:stretch>
          </p:blipFill>
          <p:spPr>
            <a:xfrm>
              <a:off x="7074583" y="1643905"/>
              <a:ext cx="4037514" cy="304810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FA3A99-1C15-0B67-F3B9-853F26784C3B}"/>
              </a:ext>
            </a:extLst>
          </p:cNvPr>
          <p:cNvSpPr txBox="1"/>
          <p:nvPr/>
        </p:nvSpPr>
        <p:spPr>
          <a:xfrm>
            <a:off x="1697918" y="1252068"/>
            <a:ext cx="26751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baseline="0" dirty="0">
                <a:latin typeface="Neue Haas Grotesk Text Pro"/>
              </a:rPr>
              <a:t>Churn </a:t>
            </a:r>
            <a:r>
              <a:rPr lang="en-US" sz="1800" b="1" baseline="0" dirty="0" err="1">
                <a:latin typeface="Neue Haas Grotesk Text Pro"/>
              </a:rPr>
              <a:t>por</a:t>
            </a:r>
            <a:r>
              <a:rPr lang="en-US" sz="1800" b="1" baseline="0" dirty="0">
                <a:latin typeface="Neue Haas Grotesk Text Pro"/>
              </a:rPr>
              <a:t> </a:t>
            </a:r>
            <a:r>
              <a:rPr lang="en-US" b="1" dirty="0" err="1">
                <a:latin typeface="Neue Haas Grotesk Text Pro"/>
              </a:rPr>
              <a:t>Género</a:t>
            </a:r>
          </a:p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0CC023A-9D7B-8C44-7269-6CF1CC9CF005}"/>
              </a:ext>
            </a:extLst>
          </p:cNvPr>
          <p:cNvGrpSpPr/>
          <p:nvPr/>
        </p:nvGrpSpPr>
        <p:grpSpPr>
          <a:xfrm>
            <a:off x="6378011" y="1253583"/>
            <a:ext cx="5437766" cy="4968852"/>
            <a:chOff x="397466" y="1253583"/>
            <a:chExt cx="5437766" cy="4968852"/>
          </a:xfrm>
        </p:grpSpPr>
        <p:pic>
          <p:nvPicPr>
            <p:cNvPr id="17" name="Image 15" descr="preencoded.png">
              <a:extLst>
                <a:ext uri="{FF2B5EF4-FFF2-40B4-BE49-F238E27FC236}">
                  <a16:creationId xmlns:a16="http://schemas.microsoft.com/office/drawing/2014/main" id="{982C97D0-11C8-696F-98A0-3BA96C2D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7466" y="1253583"/>
              <a:ext cx="5437766" cy="3517566"/>
            </a:xfrm>
            <a:prstGeom prst="rect">
              <a:avLst/>
            </a:prstGeom>
          </p:spPr>
        </p:pic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CDA27882-8FE5-9AA1-46BE-D0EB9AB6D771}"/>
                </a:ext>
              </a:extLst>
            </p:cNvPr>
            <p:cNvGrpSpPr/>
            <p:nvPr/>
          </p:nvGrpSpPr>
          <p:grpSpPr>
            <a:xfrm>
              <a:off x="1571212" y="5041335"/>
              <a:ext cx="3078510" cy="1181100"/>
              <a:chOff x="1100565" y="5030129"/>
              <a:chExt cx="3078510" cy="1181100"/>
            </a:xfrm>
          </p:grpSpPr>
          <p:pic>
            <p:nvPicPr>
              <p:cNvPr id="19" name="Image 17" descr="preencoded.png">
                <a:extLst>
                  <a:ext uri="{FF2B5EF4-FFF2-40B4-BE49-F238E27FC236}">
                    <a16:creationId xmlns:a16="http://schemas.microsoft.com/office/drawing/2014/main" id="{0606ABD6-2A80-7277-71F7-641EAFB38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0565" y="5030129"/>
                <a:ext cx="3078510" cy="1181100"/>
              </a:xfrm>
              <a:prstGeom prst="rect">
                <a:avLst/>
              </a:prstGeom>
            </p:spPr>
          </p:pic>
          <p:pic>
            <p:nvPicPr>
              <p:cNvPr id="50" name="Image 18" descr="preencoded.png">
                <a:extLst>
                  <a:ext uri="{FF2B5EF4-FFF2-40B4-BE49-F238E27FC236}">
                    <a16:creationId xmlns:a16="http://schemas.microsoft.com/office/drawing/2014/main" id="{735D03A2-952D-7A58-1745-6438EA680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2416" y="5170583"/>
                <a:ext cx="123825" cy="152400"/>
              </a:xfrm>
              <a:prstGeom prst="rect">
                <a:avLst/>
              </a:prstGeom>
            </p:spPr>
          </p:pic>
          <p:sp>
            <p:nvSpPr>
              <p:cNvPr id="51" name="Text 12">
                <a:extLst>
                  <a:ext uri="{FF2B5EF4-FFF2-40B4-BE49-F238E27FC236}">
                    <a16:creationId xmlns:a16="http://schemas.microsoft.com/office/drawing/2014/main" id="{8C48872B-C311-6E96-6710-4E7C6C4B1E03}"/>
                  </a:ext>
                </a:extLst>
              </p:cNvPr>
              <p:cNvSpPr/>
              <p:nvPr/>
            </p:nvSpPr>
            <p:spPr>
              <a:xfrm>
                <a:off x="1254966" y="5436207"/>
                <a:ext cx="2773710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Factura electronica o factura </a:t>
                </a:r>
                <a:r>
                  <a:rPr lang="en-US" sz="14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fisica</a:t>
                </a:r>
                <a:r>
                  <a:rPr lang="en-US" sz="14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.</a:t>
                </a:r>
                <a:endParaRPr lang="en-US" sz="1400" dirty="0">
                  <a:solidFill>
                    <a:srgbClr val="4B5563"/>
                  </a:solidFill>
                  <a:latin typeface="Neue Haas Grotesk Text Pro"/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F88EC5C-9367-44CC-C02A-FEF94809959C}"/>
                  </a:ext>
                </a:extLst>
              </p:cNvPr>
              <p:cNvSpPr txBox="1"/>
              <p:nvPr/>
            </p:nvSpPr>
            <p:spPr>
              <a:xfrm>
                <a:off x="1451043" y="5098915"/>
                <a:ext cx="2107660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 err="1">
                    <a:latin typeface="Neue Haas Grotesk Text Pro"/>
                  </a:rPr>
                  <a:t>Paperlessbilling</a:t>
                </a:r>
                <a:endParaRPr lang="es-ES" dirty="0" err="1"/>
              </a:p>
              <a:p>
                <a:pPr algn="ctr"/>
                <a:endParaRPr lang="es-ES"/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E5B3BF-9CA3-A33C-B7B4-47272323CB6C}"/>
              </a:ext>
            </a:extLst>
          </p:cNvPr>
          <p:cNvSpPr txBox="1"/>
          <p:nvPr/>
        </p:nvSpPr>
        <p:spPr>
          <a:xfrm>
            <a:off x="6714542" y="1252067"/>
            <a:ext cx="47584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baseline="0" dirty="0">
                <a:latin typeface="Neue Haas Grotesk Text Pro"/>
              </a:rPr>
              <a:t>Churn </a:t>
            </a:r>
            <a:r>
              <a:rPr lang="en-US" sz="1800" b="1" baseline="0" dirty="0" err="1">
                <a:latin typeface="Neue Haas Grotesk Text Pro"/>
              </a:rPr>
              <a:t>por</a:t>
            </a:r>
            <a:r>
              <a:rPr lang="en-US" sz="1800" b="1" baseline="0" dirty="0">
                <a:latin typeface="Neue Haas Grotesk Text Pro"/>
              </a:rPr>
              <a:t> Tipo de </a:t>
            </a:r>
            <a:r>
              <a:rPr lang="en-US" b="1" dirty="0" err="1">
                <a:latin typeface="Neue Haas Grotesk Text Pro"/>
              </a:rPr>
              <a:t>PaperlessBilling</a:t>
            </a:r>
            <a:endParaRPr lang="es-ES" dirty="0" err="1"/>
          </a:p>
          <a:p>
            <a:pPr algn="ctr"/>
            <a:endParaRPr lang="es-ES"/>
          </a:p>
        </p:txBody>
      </p:sp>
      <p:pic>
        <p:nvPicPr>
          <p:cNvPr id="15" name="Imagen 14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69A14E31-E5F7-666D-10BF-2C1E7E079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4323" r="279" b="361"/>
          <a:stretch>
            <a:fillRect/>
          </a:stretch>
        </p:blipFill>
        <p:spPr>
          <a:xfrm>
            <a:off x="7042149" y="1719390"/>
            <a:ext cx="4111367" cy="30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26C41-2645-9AAB-2AC1-D3BBF954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81473EC-95D5-331E-60CD-24E24BEE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457E332-15A9-2BC4-2BAC-1B775413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326D5FC-79A0-F26D-FC8E-0C7202BB7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DB652C1B-1F52-8CEF-48A2-1E8AFC296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0D2E7B8C-5B14-D88B-3B72-9A19AD6901EB}"/>
              </a:ext>
            </a:extLst>
          </p:cNvPr>
          <p:cNvSpPr/>
          <p:nvPr/>
        </p:nvSpPr>
        <p:spPr>
          <a:xfrm>
            <a:off x="381000" y="381000"/>
            <a:ext cx="118202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F2937"/>
                </a:solidFill>
                <a:latin typeface="Neue Haas Grotesk Text Pro"/>
              </a:rPr>
              <a:t>Criterio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 de </a:t>
            </a:r>
            <a:r>
              <a:rPr lang="es-ES_tradnl" sz="2700" b="1" dirty="0">
                <a:solidFill>
                  <a:srgbClr val="1F2937"/>
                </a:solidFill>
                <a:latin typeface="Neue Haas Grotesk Text Pro"/>
              </a:rPr>
              <a:t>selección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 de variables</a:t>
            </a:r>
            <a:endParaRPr lang="es-ES_tradnl" sz="2700" dirty="0">
              <a:latin typeface="Neue Haas Grotesk Text Pro"/>
              <a:ea typeface="Calibri"/>
              <a:cs typeface="Calibr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3FC78E8-6E83-FC50-27B2-E178CFAA2391}"/>
              </a:ext>
            </a:extLst>
          </p:cNvPr>
          <p:cNvGrpSpPr/>
          <p:nvPr/>
        </p:nvGrpSpPr>
        <p:grpSpPr>
          <a:xfrm>
            <a:off x="1697154" y="1830526"/>
            <a:ext cx="8793600" cy="3517566"/>
            <a:chOff x="397466" y="1253583"/>
            <a:chExt cx="8793600" cy="3517566"/>
          </a:xfrm>
        </p:grpSpPr>
        <p:pic>
          <p:nvPicPr>
            <p:cNvPr id="17" name="Image 15" descr="preencoded.png">
              <a:extLst>
                <a:ext uri="{FF2B5EF4-FFF2-40B4-BE49-F238E27FC236}">
                  <a16:creationId xmlns:a16="http://schemas.microsoft.com/office/drawing/2014/main" id="{B1C8BB32-3034-8420-177A-C12811CB7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466" y="1253583"/>
              <a:ext cx="5437766" cy="3517566"/>
            </a:xfrm>
            <a:prstGeom prst="rect">
              <a:avLst/>
            </a:prstGeom>
          </p:spPr>
        </p:pic>
        <p:pic>
          <p:nvPicPr>
            <p:cNvPr id="7" name="Imagen 6" descr="Gráfico, Gráfico de barras&#10;&#10;El contenido generado por IA puede ser incorrecto.">
              <a:extLst>
                <a:ext uri="{FF2B5EF4-FFF2-40B4-BE49-F238E27FC236}">
                  <a16:creationId xmlns:a16="http://schemas.microsoft.com/office/drawing/2014/main" id="{E30D022D-D60C-2949-A9CF-17CBC323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5910" r="-189" b="-307"/>
            <a:stretch>
              <a:fillRect/>
            </a:stretch>
          </p:blipFill>
          <p:spPr>
            <a:xfrm>
              <a:off x="564549" y="1645810"/>
              <a:ext cx="5093439" cy="312372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D4EE186-B835-8C8C-28E1-53036A52909F}"/>
                </a:ext>
              </a:extLst>
            </p:cNvPr>
            <p:cNvGrpSpPr/>
            <p:nvPr/>
          </p:nvGrpSpPr>
          <p:grpSpPr>
            <a:xfrm>
              <a:off x="6110555" y="2559392"/>
              <a:ext cx="3080511" cy="1181100"/>
              <a:chOff x="5639908" y="2548186"/>
              <a:chExt cx="3080511" cy="1181100"/>
            </a:xfrm>
          </p:grpSpPr>
          <p:pic>
            <p:nvPicPr>
              <p:cNvPr id="19" name="Image 17" descr="preencoded.png">
                <a:extLst>
                  <a:ext uri="{FF2B5EF4-FFF2-40B4-BE49-F238E27FC236}">
                    <a16:creationId xmlns:a16="http://schemas.microsoft.com/office/drawing/2014/main" id="{C0D616D1-33C8-D970-2F21-57106323F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9908" y="2548186"/>
                <a:ext cx="3078510" cy="1181100"/>
              </a:xfrm>
              <a:prstGeom prst="rect">
                <a:avLst/>
              </a:prstGeom>
            </p:spPr>
          </p:pic>
          <p:sp>
            <p:nvSpPr>
              <p:cNvPr id="51" name="Text 12">
                <a:extLst>
                  <a:ext uri="{FF2B5EF4-FFF2-40B4-BE49-F238E27FC236}">
                    <a16:creationId xmlns:a16="http://schemas.microsoft.com/office/drawing/2014/main" id="{84932324-8B36-462D-0947-5596997C2C0B}"/>
                  </a:ext>
                </a:extLst>
              </p:cNvPr>
              <p:cNvSpPr/>
              <p:nvPr/>
            </p:nvSpPr>
            <p:spPr>
              <a:xfrm>
                <a:off x="5946709" y="2997807"/>
                <a:ext cx="2773710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Agrupamos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esta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variable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creando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la variable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binaria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 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PaidElectronicCheck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ya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que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tiene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el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riesgo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</a:t>
                </a:r>
                <a:r>
                  <a:rPr lang="en-US" sz="1200" dirty="0" err="1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más</a:t>
                </a:r>
                <a:r>
                  <a:rPr lang="en-US" sz="1200" dirty="0">
                    <a:solidFill>
                      <a:srgbClr val="4B5563"/>
                    </a:solidFill>
                    <a:latin typeface="Neue Haas Grotesk Text Pro"/>
                    <a:ea typeface="+mn-lt"/>
                    <a:cs typeface="+mn-lt"/>
                  </a:rPr>
                  <a:t> alto.</a:t>
                </a:r>
                <a:endParaRPr lang="es-ES" dirty="0"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D44A80F-7017-9D05-4035-4A2DB993CC7C}"/>
                  </a:ext>
                </a:extLst>
              </p:cNvPr>
              <p:cNvSpPr txBox="1"/>
              <p:nvPr/>
            </p:nvSpPr>
            <p:spPr>
              <a:xfrm>
                <a:off x="5827100" y="2562544"/>
                <a:ext cx="2107660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 err="1">
                    <a:latin typeface="Neue Haas Grotesk Text Pro"/>
                  </a:rPr>
                  <a:t>PaymentMethod</a:t>
                </a:r>
                <a:endParaRPr lang="es-ES" dirty="0" err="1"/>
              </a:p>
              <a:p>
                <a:pPr algn="ctr"/>
                <a:endParaRPr lang="es-ES"/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34846E-A8BB-63A1-DC5B-09FD052DAA34}"/>
              </a:ext>
            </a:extLst>
          </p:cNvPr>
          <p:cNvSpPr txBox="1"/>
          <p:nvPr/>
        </p:nvSpPr>
        <p:spPr>
          <a:xfrm>
            <a:off x="1903056" y="1894324"/>
            <a:ext cx="47584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baseline="0" dirty="0">
                <a:latin typeface="Neue Haas Grotesk Text Pro"/>
              </a:rPr>
              <a:t>Churn </a:t>
            </a:r>
            <a:r>
              <a:rPr lang="en-US" sz="1800" b="1" baseline="0" dirty="0" err="1">
                <a:latin typeface="Neue Haas Grotesk Text Pro"/>
              </a:rPr>
              <a:t>por</a:t>
            </a:r>
            <a:r>
              <a:rPr lang="en-US" sz="1800" b="1" baseline="0" dirty="0">
                <a:latin typeface="Neue Haas Grotesk Text Pro"/>
              </a:rPr>
              <a:t> Tipo de </a:t>
            </a:r>
            <a:r>
              <a:rPr lang="en-US" b="1" dirty="0">
                <a:latin typeface="Neue Haas Grotesk Text Pro"/>
              </a:rPr>
              <a:t>Pago</a:t>
            </a:r>
            <a:endParaRPr lang="es-ES" dirty="0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98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CE9F3-37B4-D2C6-DC85-4F0EB0A8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2EBAEA-5756-9F3C-26A4-C4C76A15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A658822-0A16-7761-984B-1971C926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BF77635-2B97-C055-50B9-B15B688B2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A0450D35-2AFF-D57C-1EAF-A9795113D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01CFFE0C-3C12-5158-FB48-5E3399F28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47" y="1612173"/>
            <a:ext cx="5381736" cy="4080962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06FA3BF2-6C61-CA3F-E27F-DEC3EC49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1213" y="1987167"/>
            <a:ext cx="4255127" cy="11811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45FFD372-1D9E-DB1E-DFBE-BDFC7B36229B}"/>
              </a:ext>
            </a:extLst>
          </p:cNvPr>
          <p:cNvSpPr/>
          <p:nvPr/>
        </p:nvSpPr>
        <p:spPr>
          <a:xfrm>
            <a:off x="381000" y="381000"/>
            <a:ext cx="118202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F2937"/>
                </a:solidFill>
                <a:latin typeface="Neue Haas Grotesk Text Pro"/>
              </a:rPr>
              <a:t>Criterio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 de </a:t>
            </a:r>
            <a:r>
              <a:rPr lang="en-US" sz="2700" b="1" dirty="0" err="1">
                <a:solidFill>
                  <a:srgbClr val="1F2937"/>
                </a:solidFill>
                <a:latin typeface="Neue Haas Grotesk Text Pro"/>
              </a:rPr>
              <a:t>creación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 de variables</a:t>
            </a:r>
            <a:endParaRPr lang="en-US" sz="2700" b="1" dirty="0">
              <a:solidFill>
                <a:srgbClr val="1F2937"/>
              </a:solidFill>
              <a:latin typeface="Neue Haas Grotesk Text Pro"/>
              <a:ea typeface="Calibri"/>
              <a:cs typeface="Calibri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BCCCF618-24C3-5370-4F16-3E94C5736198}"/>
              </a:ext>
            </a:extLst>
          </p:cNvPr>
          <p:cNvSpPr/>
          <p:nvPr/>
        </p:nvSpPr>
        <p:spPr>
          <a:xfrm>
            <a:off x="7774221" y="2214545"/>
            <a:ext cx="3372527" cy="9795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Agrupar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de forma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lógica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todas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las columnas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que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representan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servicios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adicionales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u </a:t>
            </a:r>
            <a:r>
              <a:rPr lang="en-US" sz="160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opcionales</a:t>
            </a:r>
            <a:endParaRPr lang="es-ES" sz="1600" err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863653-D0E8-B92F-482A-9DD700B27BB9}"/>
              </a:ext>
            </a:extLst>
          </p:cNvPr>
          <p:cNvSpPr txBox="1"/>
          <p:nvPr/>
        </p:nvSpPr>
        <p:spPr>
          <a:xfrm>
            <a:off x="638735" y="1613647"/>
            <a:ext cx="56589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Neue Haas Grotesk Text Pro"/>
              </a:rPr>
              <a:t>Churn </a:t>
            </a:r>
            <a:r>
              <a:rPr lang="en-US" b="1" dirty="0" err="1">
                <a:latin typeface="Neue Haas Grotesk Text Pro"/>
              </a:rPr>
              <a:t>por</a:t>
            </a:r>
            <a:r>
              <a:rPr lang="en-US" b="1" dirty="0">
                <a:latin typeface="Neue Haas Grotesk Text Pro"/>
              </a:rPr>
              <a:t> Extras</a:t>
            </a:r>
          </a:p>
          <a:p>
            <a:pPr algn="ctr"/>
            <a:endParaRPr lang="es-ES">
              <a:latin typeface="Neue Haas Grotesk Text Pro"/>
            </a:endParaRPr>
          </a:p>
        </p:txBody>
      </p:sp>
      <p:pic>
        <p:nvPicPr>
          <p:cNvPr id="9" name="Image 19" descr="preencoded.png">
            <a:extLst>
              <a:ext uri="{FF2B5EF4-FFF2-40B4-BE49-F238E27FC236}">
                <a16:creationId xmlns:a16="http://schemas.microsoft.com/office/drawing/2014/main" id="{B4C2DEA0-5AC6-E53B-2402-EAD8CC71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6036" y="3668049"/>
            <a:ext cx="4255127" cy="1181100"/>
          </a:xfrm>
          <a:prstGeom prst="rect">
            <a:avLst/>
          </a:prstGeom>
        </p:spPr>
      </p:pic>
      <p:sp>
        <p:nvSpPr>
          <p:cNvPr id="10" name="Text 12">
            <a:extLst>
              <a:ext uri="{FF2B5EF4-FFF2-40B4-BE49-F238E27FC236}">
                <a16:creationId xmlns:a16="http://schemas.microsoft.com/office/drawing/2014/main" id="{B00F0099-3E00-A766-71DC-071933C2E2F0}"/>
              </a:ext>
            </a:extLst>
          </p:cNvPr>
          <p:cNvSpPr/>
          <p:nvPr/>
        </p:nvSpPr>
        <p:spPr>
          <a:xfrm>
            <a:off x="7931823" y="3883859"/>
            <a:ext cx="3200465" cy="9672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Ayuda al </a:t>
            </a:r>
            <a:r>
              <a:rPr lang="en-US" sz="16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manejo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valores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faltantes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o la </a:t>
            </a:r>
            <a:r>
              <a:rPr lang="en-US" sz="16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codificación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categórica</a:t>
            </a:r>
            <a:r>
              <a:rPr lang="en-US" sz="1600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.</a:t>
            </a:r>
          </a:p>
        </p:txBody>
      </p:sp>
      <p:pic>
        <p:nvPicPr>
          <p:cNvPr id="12" name="Gráfico 11" descr="Clave con relleno sólido">
            <a:extLst>
              <a:ext uri="{FF2B5EF4-FFF2-40B4-BE49-F238E27FC236}">
                <a16:creationId xmlns:a16="http://schemas.microsoft.com/office/drawing/2014/main" id="{6DCE1D27-954C-0355-987D-3B22EFA70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168404" y="2327461"/>
            <a:ext cx="533401" cy="499783"/>
          </a:xfrm>
          <a:prstGeom prst="rect">
            <a:avLst/>
          </a:prstGeom>
        </p:spPr>
      </p:pic>
      <p:pic>
        <p:nvPicPr>
          <p:cNvPr id="14" name="Gráfico 13" descr="Recibo con relleno sólido">
            <a:extLst>
              <a:ext uri="{FF2B5EF4-FFF2-40B4-BE49-F238E27FC236}">
                <a16:creationId xmlns:a16="http://schemas.microsoft.com/office/drawing/2014/main" id="{F9DB1922-09FB-3BAB-6471-0381AF1975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52447" y="3879476"/>
            <a:ext cx="567018" cy="611841"/>
          </a:xfrm>
          <a:prstGeom prst="rect">
            <a:avLst/>
          </a:prstGeom>
        </p:spPr>
      </p:pic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F0E6683-A977-CA7B-E58D-9C75F23A03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5102" r="260" b="340"/>
          <a:stretch>
            <a:fillRect/>
          </a:stretch>
        </p:blipFill>
        <p:spPr>
          <a:xfrm>
            <a:off x="880603" y="1986732"/>
            <a:ext cx="4814129" cy="35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2D79-7334-C7DF-FA43-C8A09E0F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DC6EE4E-859B-50FC-4A5F-4F88CF8E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B2A61BE-B3C8-FE65-9874-38C83B64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A13F83E-2CFF-6D6D-F220-1A7A98071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7CF2C188-DB13-2900-46F5-41DF2E65F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0F9A444D-8B60-2D6E-7606-F1594DFA0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47" y="1612173"/>
            <a:ext cx="5381736" cy="4080962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E4FF2A7F-CC8E-2C09-8242-112E19C7A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1213" y="1987167"/>
            <a:ext cx="4255127" cy="11811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7F770CFD-CC0B-4A58-0F01-D6AFFEBACE50}"/>
              </a:ext>
            </a:extLst>
          </p:cNvPr>
          <p:cNvSpPr/>
          <p:nvPr/>
        </p:nvSpPr>
        <p:spPr>
          <a:xfrm>
            <a:off x="381000" y="381000"/>
            <a:ext cx="118202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</a:rPr>
              <a:t>Variables </a:t>
            </a:r>
            <a:r>
              <a:rPr lang="en-US" sz="2700" b="1" dirty="0" err="1">
                <a:solidFill>
                  <a:srgbClr val="1F2937"/>
                </a:solidFill>
                <a:latin typeface="Neue Haas Grotesk Text Pro"/>
              </a:rPr>
              <a:t>explicativas</a:t>
            </a:r>
            <a:endParaRPr lang="en-US" sz="2700" b="1" dirty="0" err="1">
              <a:solidFill>
                <a:srgbClr val="1F2937"/>
              </a:solidFill>
              <a:latin typeface="Neue Haas Grotesk Text Pro"/>
              <a:ea typeface="Calibri"/>
              <a:cs typeface="Calibri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83F26536-10CE-9277-2FA1-FAD2EECC3E62}"/>
              </a:ext>
            </a:extLst>
          </p:cNvPr>
          <p:cNvSpPr/>
          <p:nvPr/>
        </p:nvSpPr>
        <p:spPr>
          <a:xfrm>
            <a:off x="7909412" y="2312867"/>
            <a:ext cx="2856336" cy="5370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La </a:t>
            </a:r>
            <a:r>
              <a:rPr lang="en-US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duración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del </a:t>
            </a:r>
            <a:r>
              <a:rPr lang="en-US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contrato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es un factor clave </a:t>
            </a:r>
            <a:r>
              <a:rPr lang="en-US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en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la </a:t>
            </a:r>
            <a:r>
              <a:rPr lang="en-US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retención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.</a:t>
            </a:r>
            <a:endParaRPr lang="es-ES" dirty="0">
              <a:latin typeface="Neue Haas Grotesk Text Pro"/>
              <a:ea typeface="+mn-lt"/>
              <a:cs typeface="+mn-lt"/>
            </a:endParaRP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D126011-1E51-396B-C0EA-72769B75B4C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953" r="-238" b="-2259"/>
          <a:stretch>
            <a:fillRect/>
          </a:stretch>
        </p:blipFill>
        <p:spPr>
          <a:xfrm>
            <a:off x="774327" y="1872503"/>
            <a:ext cx="5107661" cy="3822063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9163525-D875-7FB4-2A92-B39B28FE255A}"/>
              </a:ext>
            </a:extLst>
          </p:cNvPr>
          <p:cNvSpPr txBox="1"/>
          <p:nvPr/>
        </p:nvSpPr>
        <p:spPr>
          <a:xfrm>
            <a:off x="638735" y="1613647"/>
            <a:ext cx="56589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Neue Haas Grotesk Text Pro"/>
              </a:rPr>
              <a:t>Churn </a:t>
            </a:r>
            <a:r>
              <a:rPr lang="en-US" b="1" err="1">
                <a:latin typeface="Neue Haas Grotesk Text Pro"/>
              </a:rPr>
              <a:t>por</a:t>
            </a:r>
            <a:r>
              <a:rPr lang="en-US" b="1" dirty="0">
                <a:latin typeface="Neue Haas Grotesk Text Pro"/>
              </a:rPr>
              <a:t> Tipo de </a:t>
            </a:r>
            <a:r>
              <a:rPr lang="en-US" b="1" err="1">
                <a:latin typeface="Neue Haas Grotesk Text Pro"/>
              </a:rPr>
              <a:t>Contrato</a:t>
            </a:r>
            <a:endParaRPr lang="es-ES" err="1">
              <a:latin typeface="Neue Haas Grotesk Text Pro"/>
            </a:endParaRPr>
          </a:p>
          <a:p>
            <a:pPr algn="ctr"/>
            <a:endParaRPr lang="es-ES">
              <a:latin typeface="Neue Haas Grotesk Text Pro"/>
            </a:endParaRPr>
          </a:p>
        </p:txBody>
      </p:sp>
      <p:pic>
        <p:nvPicPr>
          <p:cNvPr id="9" name="Image 19" descr="preencoded.png">
            <a:extLst>
              <a:ext uri="{FF2B5EF4-FFF2-40B4-BE49-F238E27FC236}">
                <a16:creationId xmlns:a16="http://schemas.microsoft.com/office/drawing/2014/main" id="{164C5130-1492-A5D2-08D5-9F387C041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6036" y="3668049"/>
            <a:ext cx="4255127" cy="1181100"/>
          </a:xfrm>
          <a:prstGeom prst="rect">
            <a:avLst/>
          </a:prstGeom>
        </p:spPr>
      </p:pic>
      <p:sp>
        <p:nvSpPr>
          <p:cNvPr id="10" name="Text 12">
            <a:extLst>
              <a:ext uri="{FF2B5EF4-FFF2-40B4-BE49-F238E27FC236}">
                <a16:creationId xmlns:a16="http://schemas.microsoft.com/office/drawing/2014/main" id="{4EBF643B-4CA7-B9B3-311B-BDBB118B4955}"/>
              </a:ext>
            </a:extLst>
          </p:cNvPr>
          <p:cNvSpPr/>
          <p:nvPr/>
        </p:nvSpPr>
        <p:spPr>
          <a:xfrm>
            <a:off x="7931823" y="3859279"/>
            <a:ext cx="2856336" cy="5370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Incentivar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contratos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más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largos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mediante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descuentos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o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beneficios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exclusivos</a:t>
            </a:r>
            <a:r>
              <a:rPr lang="en-US" dirty="0">
                <a:solidFill>
                  <a:srgbClr val="4B5563"/>
                </a:solidFill>
                <a:latin typeface="Neue Haas Grotesk Text Pro"/>
                <a:ea typeface="+mn-lt"/>
                <a:cs typeface="+mn-lt"/>
              </a:rPr>
              <a:t>. </a:t>
            </a:r>
            <a:endParaRPr lang="es-ES" dirty="0">
              <a:latin typeface="Neue Haas Grotesk Text Pro"/>
              <a:ea typeface="+mn-lt"/>
              <a:cs typeface="+mn-lt"/>
            </a:endParaRPr>
          </a:p>
        </p:txBody>
      </p:sp>
      <p:pic>
        <p:nvPicPr>
          <p:cNvPr id="12" name="Gráfico 11" descr="Clave con relleno sólido">
            <a:extLst>
              <a:ext uri="{FF2B5EF4-FFF2-40B4-BE49-F238E27FC236}">
                <a16:creationId xmlns:a16="http://schemas.microsoft.com/office/drawing/2014/main" id="{B27AC965-C1A5-4CC1-6855-9689FA590C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7168404" y="2327461"/>
            <a:ext cx="533401" cy="499783"/>
          </a:xfrm>
          <a:prstGeom prst="rect">
            <a:avLst/>
          </a:prstGeom>
        </p:spPr>
      </p:pic>
      <p:pic>
        <p:nvPicPr>
          <p:cNvPr id="14" name="Gráfico 13" descr="Recibo con relleno sólido">
            <a:extLst>
              <a:ext uri="{FF2B5EF4-FFF2-40B4-BE49-F238E27FC236}">
                <a16:creationId xmlns:a16="http://schemas.microsoft.com/office/drawing/2014/main" id="{F7A53137-46F2-BD98-CEB3-632EF2EFEF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2447" y="3879476"/>
            <a:ext cx="567018" cy="6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1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DA29E-9A91-F6BB-FEB9-F63F04E9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1DCA636-3FEB-BF0E-7509-0EDC0F82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5" y="-147408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2573F0F-A8E5-4C77-E7F5-F59730389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AFD72BE-34A2-416E-D38C-4CE8E21A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483013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AE47D276-107C-B6B5-12FE-EBE986E27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FD2A4B9D-BF81-D4E4-4414-4F4E05698C87}"/>
              </a:ext>
            </a:extLst>
          </p:cNvPr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F2937"/>
                </a:solidFill>
                <a:latin typeface="Neue Haas Grotesk Text Pro"/>
                <a:ea typeface="ui-sans-serif"/>
              </a:rPr>
              <a:t>Selección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/>
              </a:rPr>
              <a:t> de variables</a:t>
            </a:r>
            <a:endParaRPr lang="en-US" sz="2700" dirty="0">
              <a:latin typeface="Neue Haas Grotesk Text Pro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10CA6B4-C422-6274-4370-73B2D5C24B01}"/>
              </a:ext>
            </a:extLst>
          </p:cNvPr>
          <p:cNvGrpSpPr/>
          <p:nvPr/>
        </p:nvGrpSpPr>
        <p:grpSpPr>
          <a:xfrm>
            <a:off x="1424909" y="1228257"/>
            <a:ext cx="8242576" cy="4418019"/>
            <a:chOff x="6266752" y="1745412"/>
            <a:chExt cx="5581434" cy="3170183"/>
          </a:xfrm>
        </p:grpSpPr>
        <p:pic>
          <p:nvPicPr>
            <p:cNvPr id="8" name="Image 15" descr="preencoded.png">
              <a:extLst>
                <a:ext uri="{FF2B5EF4-FFF2-40B4-BE49-F238E27FC236}">
                  <a16:creationId xmlns:a16="http://schemas.microsoft.com/office/drawing/2014/main" id="{C5C702E4-5CCE-4549-5AF3-DE2B952D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3125" y="1745412"/>
              <a:ext cx="4855061" cy="3170183"/>
            </a:xfrm>
            <a:prstGeom prst="rect">
              <a:avLst/>
            </a:prstGeom>
          </p:spPr>
        </p:pic>
        <p:pic>
          <p:nvPicPr>
            <p:cNvPr id="33" name="Imagen 32" descr="Gráfico, Gráfico de barras&#10;&#10;El contenido generado por IA puede ser incorrecto.">
              <a:extLst>
                <a:ext uri="{FF2B5EF4-FFF2-40B4-BE49-F238E27FC236}">
                  <a16:creationId xmlns:a16="http://schemas.microsoft.com/office/drawing/2014/main" id="{E33FDF06-9659-D3E8-0370-F166E6864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12290" y="1940586"/>
              <a:ext cx="4616142" cy="2777584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42D0EF2-7ED4-91C6-524B-0DEB35E6643C}"/>
                </a:ext>
              </a:extLst>
            </p:cNvPr>
            <p:cNvSpPr txBox="1"/>
            <p:nvPr/>
          </p:nvSpPr>
          <p:spPr>
            <a:xfrm>
              <a:off x="6266752" y="3091595"/>
              <a:ext cx="597849" cy="33623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8208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E9979-A379-5718-49BB-151EFFB38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76AB9D23-A131-AC12-C81B-3E9A91F3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07CCD41-EF6B-B2B7-090B-A8434607A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ACECF034-F19A-22C1-00A0-D74C9C1B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6291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EEDB2CBD-3CA3-FE80-318D-F0D2E7A8C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  <a:ln>
            <a:noFill/>
          </a:ln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875A95B6-0BAA-AECB-2688-B2CADEF565B3}"/>
              </a:ext>
            </a:extLst>
          </p:cNvPr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Variables </a:t>
            </a:r>
            <a:r>
              <a:rPr lang="en-US" sz="2700" b="1" err="1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que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 </a:t>
            </a:r>
            <a:r>
              <a:rPr lang="en-US" sz="2700" b="1" err="1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hemos</a:t>
            </a:r>
            <a:r>
              <a:rPr lang="en-US" sz="2700" b="1" dirty="0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 </a:t>
            </a:r>
            <a:r>
              <a:rPr lang="en-US" sz="2700" b="1" err="1">
                <a:solidFill>
                  <a:srgbClr val="1F2937"/>
                </a:solidFill>
                <a:latin typeface="Neue Haas Grotesk Text Pro"/>
                <a:ea typeface="ui-sans-serif" pitchFamily="34" charset="-122"/>
              </a:rPr>
              <a:t>modificado</a:t>
            </a:r>
            <a:endParaRPr lang="en-US" sz="2700" b="1" err="1">
              <a:solidFill>
                <a:srgbClr val="1F2937"/>
              </a:solidFill>
              <a:latin typeface="Neue Haas Grotesk Text Pro"/>
            </a:endParaRPr>
          </a:p>
        </p:txBody>
      </p:sp>
      <p:graphicFrame>
        <p:nvGraphicFramePr>
          <p:cNvPr id="63" name="Marcador de contenido 8">
            <a:extLst>
              <a:ext uri="{FF2B5EF4-FFF2-40B4-BE49-F238E27FC236}">
                <a16:creationId xmlns:a16="http://schemas.microsoft.com/office/drawing/2014/main" id="{6DBB2D2B-2789-B4C9-CDDF-F625782E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5286"/>
              </p:ext>
            </p:extLst>
          </p:nvPr>
        </p:nvGraphicFramePr>
        <p:xfrm>
          <a:off x="152983" y="1429441"/>
          <a:ext cx="11891386" cy="4333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9000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17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963</cp:revision>
  <dcterms:created xsi:type="dcterms:W3CDTF">2025-11-01T18:24:35Z</dcterms:created>
  <dcterms:modified xsi:type="dcterms:W3CDTF">2026-01-15T22:18:00Z</dcterms:modified>
</cp:coreProperties>
</file>